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4"/>
  </p:sldMasterIdLst>
  <p:notesMasterIdLst>
    <p:notesMasterId r:id="rId52"/>
  </p:notesMasterIdLst>
  <p:handoutMasterIdLst>
    <p:handoutMasterId r:id="rId53"/>
  </p:handoutMasterIdLst>
  <p:sldIdLst>
    <p:sldId id="256" r:id="rId5"/>
    <p:sldId id="507" r:id="rId6"/>
    <p:sldId id="497" r:id="rId7"/>
    <p:sldId id="459" r:id="rId8"/>
    <p:sldId id="460" r:id="rId9"/>
    <p:sldId id="461" r:id="rId10"/>
    <p:sldId id="514" r:id="rId11"/>
    <p:sldId id="462" r:id="rId12"/>
    <p:sldId id="324" r:id="rId13"/>
    <p:sldId id="325" r:id="rId14"/>
    <p:sldId id="328" r:id="rId15"/>
    <p:sldId id="326" r:id="rId16"/>
    <p:sldId id="369" r:id="rId17"/>
    <p:sldId id="370" r:id="rId18"/>
    <p:sldId id="373" r:id="rId19"/>
    <p:sldId id="365" r:id="rId20"/>
    <p:sldId id="372" r:id="rId21"/>
    <p:sldId id="364" r:id="rId22"/>
    <p:sldId id="257" r:id="rId23"/>
    <p:sldId id="261" r:id="rId24"/>
    <p:sldId id="262" r:id="rId25"/>
    <p:sldId id="267" r:id="rId26"/>
    <p:sldId id="264" r:id="rId27"/>
    <p:sldId id="511" r:id="rId28"/>
    <p:sldId id="508" r:id="rId29"/>
    <p:sldId id="268" r:id="rId30"/>
    <p:sldId id="269" r:id="rId31"/>
    <p:sldId id="271" r:id="rId32"/>
    <p:sldId id="272" r:id="rId33"/>
    <p:sldId id="273" r:id="rId34"/>
    <p:sldId id="274" r:id="rId35"/>
    <p:sldId id="275" r:id="rId36"/>
    <p:sldId id="509" r:id="rId37"/>
    <p:sldId id="510" r:id="rId38"/>
    <p:sldId id="276" r:id="rId39"/>
    <p:sldId id="277" r:id="rId40"/>
    <p:sldId id="278" r:id="rId41"/>
    <p:sldId id="279" r:id="rId42"/>
    <p:sldId id="280" r:id="rId43"/>
    <p:sldId id="281" r:id="rId44"/>
    <p:sldId id="282" r:id="rId45"/>
    <p:sldId id="283" r:id="rId46"/>
    <p:sldId id="512" r:id="rId47"/>
    <p:sldId id="513" r:id="rId48"/>
    <p:sldId id="284" r:id="rId49"/>
    <p:sldId id="285" r:id="rId50"/>
    <p:sldId id="515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C8"/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E8A895-4F3D-4A8E-AC47-607DDDF3EA1F}" v="18" dt="2024-11-01T05:47:49.8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8" Type="http://schemas.microsoft.com/office/2015/10/relationships/revisionInfo" Target="revisionInfo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54B84D-95E2-4D2E-9090-02C158FF4216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47FB7E5-94B5-4EDF-94B8-E10011E4E58F}">
      <dgm:prSet phldrT="[Texto]"/>
      <dgm:spPr/>
      <dgm:t>
        <a:bodyPr/>
        <a:lstStyle/>
        <a:p>
          <a:r>
            <a:rPr lang="pt-BR" dirty="0"/>
            <a:t>Pergunta</a:t>
          </a:r>
        </a:p>
      </dgm:t>
    </dgm:pt>
    <dgm:pt modelId="{9AE5266C-9A61-46EF-BA48-66C2131F4993}" type="parTrans" cxnId="{C0B59B31-B48E-4A08-B36B-3FC3F797C4E2}">
      <dgm:prSet/>
      <dgm:spPr/>
      <dgm:t>
        <a:bodyPr/>
        <a:lstStyle/>
        <a:p>
          <a:endParaRPr lang="pt-BR"/>
        </a:p>
      </dgm:t>
    </dgm:pt>
    <dgm:pt modelId="{AA82466D-FD66-4117-83E6-D0862CFF26C3}" type="sibTrans" cxnId="{C0B59B31-B48E-4A08-B36B-3FC3F797C4E2}">
      <dgm:prSet/>
      <dgm:spPr/>
      <dgm:t>
        <a:bodyPr/>
        <a:lstStyle/>
        <a:p>
          <a:endParaRPr lang="pt-BR"/>
        </a:p>
      </dgm:t>
    </dgm:pt>
    <dgm:pt modelId="{6468E57C-1D5E-4313-A81A-89FC5A6A8F45}">
      <dgm:prSet phldrT="[Texto]"/>
      <dgm:spPr/>
      <dgm:t>
        <a:bodyPr/>
        <a:lstStyle/>
        <a:p>
          <a:r>
            <a:rPr lang="pt-BR" dirty="0"/>
            <a:t>Estratégia</a:t>
          </a:r>
        </a:p>
      </dgm:t>
    </dgm:pt>
    <dgm:pt modelId="{F0BF4955-584E-4869-BD73-44CE4CB3545A}" type="parTrans" cxnId="{3DA2EFBE-96D4-4D6D-8C85-E0DEF336B217}">
      <dgm:prSet/>
      <dgm:spPr/>
      <dgm:t>
        <a:bodyPr/>
        <a:lstStyle/>
        <a:p>
          <a:endParaRPr lang="pt-BR"/>
        </a:p>
      </dgm:t>
    </dgm:pt>
    <dgm:pt modelId="{CD84CEF6-340D-440E-AB60-E11FAE9CA245}" type="sibTrans" cxnId="{3DA2EFBE-96D4-4D6D-8C85-E0DEF336B217}">
      <dgm:prSet/>
      <dgm:spPr/>
      <dgm:t>
        <a:bodyPr/>
        <a:lstStyle/>
        <a:p>
          <a:endParaRPr lang="pt-BR"/>
        </a:p>
      </dgm:t>
    </dgm:pt>
    <dgm:pt modelId="{5C9D9BDC-EE21-4A56-99F2-9CC178822E0B}">
      <dgm:prSet phldrT="[Texto]"/>
      <dgm:spPr/>
      <dgm:t>
        <a:bodyPr/>
        <a:lstStyle/>
        <a:p>
          <a:r>
            <a:rPr lang="pt-BR" dirty="0"/>
            <a:t>Conceitos</a:t>
          </a:r>
        </a:p>
      </dgm:t>
    </dgm:pt>
    <dgm:pt modelId="{8B9CF8A1-41B8-488E-BA1F-FD1800E5598B}" type="parTrans" cxnId="{1C93CBE1-5077-4A4A-A97D-D7801483D528}">
      <dgm:prSet/>
      <dgm:spPr/>
      <dgm:t>
        <a:bodyPr/>
        <a:lstStyle/>
        <a:p>
          <a:endParaRPr lang="pt-BR"/>
        </a:p>
      </dgm:t>
    </dgm:pt>
    <dgm:pt modelId="{4EE74EC3-010F-4B4D-B4E9-6885F28A6C17}" type="sibTrans" cxnId="{1C93CBE1-5077-4A4A-A97D-D7801483D528}">
      <dgm:prSet/>
      <dgm:spPr/>
      <dgm:t>
        <a:bodyPr/>
        <a:lstStyle/>
        <a:p>
          <a:endParaRPr lang="pt-BR"/>
        </a:p>
      </dgm:t>
    </dgm:pt>
    <dgm:pt modelId="{CAC19A89-F4C4-439F-9710-0592E2F7FB9E}" type="pres">
      <dgm:prSet presAssocID="{8F54B84D-95E2-4D2E-9090-02C158FF4216}" presName="cycle" presStyleCnt="0">
        <dgm:presLayoutVars>
          <dgm:dir/>
          <dgm:resizeHandles val="exact"/>
        </dgm:presLayoutVars>
      </dgm:prSet>
      <dgm:spPr/>
    </dgm:pt>
    <dgm:pt modelId="{3924E669-A20D-421E-B63B-5FB128341B2C}" type="pres">
      <dgm:prSet presAssocID="{747FB7E5-94B5-4EDF-94B8-E10011E4E58F}" presName="node" presStyleLbl="node1" presStyleIdx="0" presStyleCnt="3" custRadScaleRad="101270" custRadScaleInc="28">
        <dgm:presLayoutVars>
          <dgm:bulletEnabled val="1"/>
        </dgm:presLayoutVars>
      </dgm:prSet>
      <dgm:spPr/>
    </dgm:pt>
    <dgm:pt modelId="{42D67383-4742-44E8-8FD1-495A705B5619}" type="pres">
      <dgm:prSet presAssocID="{747FB7E5-94B5-4EDF-94B8-E10011E4E58F}" presName="spNode" presStyleCnt="0"/>
      <dgm:spPr/>
    </dgm:pt>
    <dgm:pt modelId="{BC746412-31FC-4BB7-A9B3-4D70979B507C}" type="pres">
      <dgm:prSet presAssocID="{AA82466D-FD66-4117-83E6-D0862CFF26C3}" presName="sibTrans" presStyleLbl="sibTrans1D1" presStyleIdx="0" presStyleCnt="3"/>
      <dgm:spPr/>
    </dgm:pt>
    <dgm:pt modelId="{9B796D82-38C9-44EA-AF06-61FE325963B8}" type="pres">
      <dgm:prSet presAssocID="{6468E57C-1D5E-4313-A81A-89FC5A6A8F45}" presName="node" presStyleLbl="node1" presStyleIdx="1" presStyleCnt="3">
        <dgm:presLayoutVars>
          <dgm:bulletEnabled val="1"/>
        </dgm:presLayoutVars>
      </dgm:prSet>
      <dgm:spPr/>
    </dgm:pt>
    <dgm:pt modelId="{29164EFE-7C8D-44D3-92B0-58B8A3BAAF87}" type="pres">
      <dgm:prSet presAssocID="{6468E57C-1D5E-4313-A81A-89FC5A6A8F45}" presName="spNode" presStyleCnt="0"/>
      <dgm:spPr/>
    </dgm:pt>
    <dgm:pt modelId="{8F186660-FE88-4885-BBB4-F59CE36C03F0}" type="pres">
      <dgm:prSet presAssocID="{CD84CEF6-340D-440E-AB60-E11FAE9CA245}" presName="sibTrans" presStyleLbl="sibTrans1D1" presStyleIdx="1" presStyleCnt="3"/>
      <dgm:spPr/>
    </dgm:pt>
    <dgm:pt modelId="{AADEA02C-99F8-4FC0-B72A-F32A0E728D7D}" type="pres">
      <dgm:prSet presAssocID="{5C9D9BDC-EE21-4A56-99F2-9CC178822E0B}" presName="node" presStyleLbl="node1" presStyleIdx="2" presStyleCnt="3">
        <dgm:presLayoutVars>
          <dgm:bulletEnabled val="1"/>
        </dgm:presLayoutVars>
      </dgm:prSet>
      <dgm:spPr/>
    </dgm:pt>
    <dgm:pt modelId="{09BE6E6D-185A-4661-8341-074206AEC6D0}" type="pres">
      <dgm:prSet presAssocID="{5C9D9BDC-EE21-4A56-99F2-9CC178822E0B}" presName="spNode" presStyleCnt="0"/>
      <dgm:spPr/>
    </dgm:pt>
    <dgm:pt modelId="{9A19E034-872E-4C3F-9204-C134E0EC7401}" type="pres">
      <dgm:prSet presAssocID="{4EE74EC3-010F-4B4D-B4E9-6885F28A6C17}" presName="sibTrans" presStyleLbl="sibTrans1D1" presStyleIdx="2" presStyleCnt="3"/>
      <dgm:spPr/>
    </dgm:pt>
  </dgm:ptLst>
  <dgm:cxnLst>
    <dgm:cxn modelId="{C0B59B31-B48E-4A08-B36B-3FC3F797C4E2}" srcId="{8F54B84D-95E2-4D2E-9090-02C158FF4216}" destId="{747FB7E5-94B5-4EDF-94B8-E10011E4E58F}" srcOrd="0" destOrd="0" parTransId="{9AE5266C-9A61-46EF-BA48-66C2131F4993}" sibTransId="{AA82466D-FD66-4117-83E6-D0862CFF26C3}"/>
    <dgm:cxn modelId="{3A8D0056-7B95-45EE-832E-C0873C849A6E}" type="presOf" srcId="{8F54B84D-95E2-4D2E-9090-02C158FF4216}" destId="{CAC19A89-F4C4-439F-9710-0592E2F7FB9E}" srcOrd="0" destOrd="0" presId="urn:microsoft.com/office/officeart/2005/8/layout/cycle6"/>
    <dgm:cxn modelId="{4B06818F-875B-4614-A7D2-F687940B4DC0}" type="presOf" srcId="{4EE74EC3-010F-4B4D-B4E9-6885F28A6C17}" destId="{9A19E034-872E-4C3F-9204-C134E0EC7401}" srcOrd="0" destOrd="0" presId="urn:microsoft.com/office/officeart/2005/8/layout/cycle6"/>
    <dgm:cxn modelId="{D4D9ADB1-9819-4B6A-8041-D6E3D2A7F2B1}" type="presOf" srcId="{6468E57C-1D5E-4313-A81A-89FC5A6A8F45}" destId="{9B796D82-38C9-44EA-AF06-61FE325963B8}" srcOrd="0" destOrd="0" presId="urn:microsoft.com/office/officeart/2005/8/layout/cycle6"/>
    <dgm:cxn modelId="{9502CCBA-4124-4583-86E4-DF20173E36E6}" type="presOf" srcId="{CD84CEF6-340D-440E-AB60-E11FAE9CA245}" destId="{8F186660-FE88-4885-BBB4-F59CE36C03F0}" srcOrd="0" destOrd="0" presId="urn:microsoft.com/office/officeart/2005/8/layout/cycle6"/>
    <dgm:cxn modelId="{3DA2EFBE-96D4-4D6D-8C85-E0DEF336B217}" srcId="{8F54B84D-95E2-4D2E-9090-02C158FF4216}" destId="{6468E57C-1D5E-4313-A81A-89FC5A6A8F45}" srcOrd="1" destOrd="0" parTransId="{F0BF4955-584E-4869-BD73-44CE4CB3545A}" sibTransId="{CD84CEF6-340D-440E-AB60-E11FAE9CA245}"/>
    <dgm:cxn modelId="{2DB187D2-F3A5-4753-BDB3-69BF751624FB}" type="presOf" srcId="{AA82466D-FD66-4117-83E6-D0862CFF26C3}" destId="{BC746412-31FC-4BB7-A9B3-4D70979B507C}" srcOrd="0" destOrd="0" presId="urn:microsoft.com/office/officeart/2005/8/layout/cycle6"/>
    <dgm:cxn modelId="{1C93CBE1-5077-4A4A-A97D-D7801483D528}" srcId="{8F54B84D-95E2-4D2E-9090-02C158FF4216}" destId="{5C9D9BDC-EE21-4A56-99F2-9CC178822E0B}" srcOrd="2" destOrd="0" parTransId="{8B9CF8A1-41B8-488E-BA1F-FD1800E5598B}" sibTransId="{4EE74EC3-010F-4B4D-B4E9-6885F28A6C17}"/>
    <dgm:cxn modelId="{3EFA43E5-710B-4773-8F4E-8550E58A9EA5}" type="presOf" srcId="{5C9D9BDC-EE21-4A56-99F2-9CC178822E0B}" destId="{AADEA02C-99F8-4FC0-B72A-F32A0E728D7D}" srcOrd="0" destOrd="0" presId="urn:microsoft.com/office/officeart/2005/8/layout/cycle6"/>
    <dgm:cxn modelId="{10C398F9-1614-4935-9A95-070AC147A53D}" type="presOf" srcId="{747FB7E5-94B5-4EDF-94B8-E10011E4E58F}" destId="{3924E669-A20D-421E-B63B-5FB128341B2C}" srcOrd="0" destOrd="0" presId="urn:microsoft.com/office/officeart/2005/8/layout/cycle6"/>
    <dgm:cxn modelId="{541C2118-AC3E-42BD-8102-FAC825F65B8B}" type="presParOf" srcId="{CAC19A89-F4C4-439F-9710-0592E2F7FB9E}" destId="{3924E669-A20D-421E-B63B-5FB128341B2C}" srcOrd="0" destOrd="0" presId="urn:microsoft.com/office/officeart/2005/8/layout/cycle6"/>
    <dgm:cxn modelId="{E3648045-B339-4718-A91A-BF2FEFAF0428}" type="presParOf" srcId="{CAC19A89-F4C4-439F-9710-0592E2F7FB9E}" destId="{42D67383-4742-44E8-8FD1-495A705B5619}" srcOrd="1" destOrd="0" presId="urn:microsoft.com/office/officeart/2005/8/layout/cycle6"/>
    <dgm:cxn modelId="{E86F7DE6-894C-42C1-8CE6-6DEDE375C5AC}" type="presParOf" srcId="{CAC19A89-F4C4-439F-9710-0592E2F7FB9E}" destId="{BC746412-31FC-4BB7-A9B3-4D70979B507C}" srcOrd="2" destOrd="0" presId="urn:microsoft.com/office/officeart/2005/8/layout/cycle6"/>
    <dgm:cxn modelId="{6F39A6C4-20A2-494B-AE79-7F04A4F7BD52}" type="presParOf" srcId="{CAC19A89-F4C4-439F-9710-0592E2F7FB9E}" destId="{9B796D82-38C9-44EA-AF06-61FE325963B8}" srcOrd="3" destOrd="0" presId="urn:microsoft.com/office/officeart/2005/8/layout/cycle6"/>
    <dgm:cxn modelId="{5C8FB78E-C398-4512-B994-70BD2212D3E9}" type="presParOf" srcId="{CAC19A89-F4C4-439F-9710-0592E2F7FB9E}" destId="{29164EFE-7C8D-44D3-92B0-58B8A3BAAF87}" srcOrd="4" destOrd="0" presId="urn:microsoft.com/office/officeart/2005/8/layout/cycle6"/>
    <dgm:cxn modelId="{968B8605-7570-4D64-BD14-B518A26D0C3F}" type="presParOf" srcId="{CAC19A89-F4C4-439F-9710-0592E2F7FB9E}" destId="{8F186660-FE88-4885-BBB4-F59CE36C03F0}" srcOrd="5" destOrd="0" presId="urn:microsoft.com/office/officeart/2005/8/layout/cycle6"/>
    <dgm:cxn modelId="{8ABCAAD9-D8FD-4971-8D2F-02386C1CCF5A}" type="presParOf" srcId="{CAC19A89-F4C4-439F-9710-0592E2F7FB9E}" destId="{AADEA02C-99F8-4FC0-B72A-F32A0E728D7D}" srcOrd="6" destOrd="0" presId="urn:microsoft.com/office/officeart/2005/8/layout/cycle6"/>
    <dgm:cxn modelId="{E0ED99BE-D751-4A60-BB12-BC23AC2874C0}" type="presParOf" srcId="{CAC19A89-F4C4-439F-9710-0592E2F7FB9E}" destId="{09BE6E6D-185A-4661-8341-074206AEC6D0}" srcOrd="7" destOrd="0" presId="urn:microsoft.com/office/officeart/2005/8/layout/cycle6"/>
    <dgm:cxn modelId="{AEA7EA76-A293-4B2D-B03A-911470171C0C}" type="presParOf" srcId="{CAC19A89-F4C4-439F-9710-0592E2F7FB9E}" destId="{9A19E034-872E-4C3F-9204-C134E0EC7401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53D598-1211-468B-9247-7A7BFB42203F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A89AD1F-9B9C-40CA-8F62-20279599CCE6}">
      <dgm:prSet custT="1"/>
      <dgm:spPr/>
      <dgm:t>
        <a:bodyPr/>
        <a:lstStyle/>
        <a:p>
          <a:r>
            <a:rPr lang="pt-BR" sz="2000" dirty="0"/>
            <a:t>Qual(is)?</a:t>
          </a:r>
        </a:p>
      </dgm:t>
    </dgm:pt>
    <dgm:pt modelId="{238C44E1-F348-4B4D-919F-ABCB26D58D2A}" type="parTrans" cxnId="{0B27062A-DC88-4B13-985A-CFF35DB33261}">
      <dgm:prSet/>
      <dgm:spPr/>
      <dgm:t>
        <a:bodyPr/>
        <a:lstStyle/>
        <a:p>
          <a:endParaRPr lang="pt-BR"/>
        </a:p>
      </dgm:t>
    </dgm:pt>
    <dgm:pt modelId="{6BE022B3-8774-422D-8DA0-C976E348C9D6}" type="sibTrans" cxnId="{0B27062A-DC88-4B13-985A-CFF35DB33261}">
      <dgm:prSet/>
      <dgm:spPr/>
      <dgm:t>
        <a:bodyPr/>
        <a:lstStyle/>
        <a:p>
          <a:endParaRPr lang="pt-BR"/>
        </a:p>
      </dgm:t>
    </dgm:pt>
    <dgm:pt modelId="{EF99A08B-6B88-4C2D-80E0-95E845F04D01}">
      <dgm:prSet custT="1"/>
      <dgm:spPr/>
      <dgm:t>
        <a:bodyPr/>
        <a:lstStyle/>
        <a:p>
          <a:r>
            <a:rPr lang="pt-BR" sz="2000" dirty="0"/>
            <a:t>Será?</a:t>
          </a:r>
        </a:p>
      </dgm:t>
    </dgm:pt>
    <dgm:pt modelId="{65ADA01A-7388-4BB2-811A-F909FB686684}" type="parTrans" cxnId="{0DB45E2C-D990-4C95-92D6-D53ED21C2FBC}">
      <dgm:prSet/>
      <dgm:spPr/>
      <dgm:t>
        <a:bodyPr/>
        <a:lstStyle/>
        <a:p>
          <a:endParaRPr lang="pt-BR"/>
        </a:p>
      </dgm:t>
    </dgm:pt>
    <dgm:pt modelId="{3E786A16-FEAF-4711-A465-C307C863896C}" type="sibTrans" cxnId="{0DB45E2C-D990-4C95-92D6-D53ED21C2FBC}">
      <dgm:prSet/>
      <dgm:spPr/>
      <dgm:t>
        <a:bodyPr/>
        <a:lstStyle/>
        <a:p>
          <a:endParaRPr lang="pt-BR"/>
        </a:p>
      </dgm:t>
    </dgm:pt>
    <dgm:pt modelId="{6D9721F0-9C7F-4182-9981-7F6250A57B3D}">
      <dgm:prSet custT="1"/>
      <dgm:spPr/>
      <dgm:t>
        <a:bodyPr/>
        <a:lstStyle/>
        <a:p>
          <a:r>
            <a:rPr lang="pt-BR" sz="2000" dirty="0"/>
            <a:t>O que?</a:t>
          </a:r>
        </a:p>
      </dgm:t>
    </dgm:pt>
    <dgm:pt modelId="{49FF2D62-76A4-46E1-93A7-58791A8C9070}" type="parTrans" cxnId="{E9C904E5-F3AC-4AB7-B2D9-89D64211F1FE}">
      <dgm:prSet/>
      <dgm:spPr/>
      <dgm:t>
        <a:bodyPr/>
        <a:lstStyle/>
        <a:p>
          <a:endParaRPr lang="pt-BR"/>
        </a:p>
      </dgm:t>
    </dgm:pt>
    <dgm:pt modelId="{44A2D7F8-B2EB-4D5E-BDF8-65CB91257A5D}" type="sibTrans" cxnId="{E9C904E5-F3AC-4AB7-B2D9-89D64211F1FE}">
      <dgm:prSet/>
      <dgm:spPr/>
      <dgm:t>
        <a:bodyPr/>
        <a:lstStyle/>
        <a:p>
          <a:endParaRPr lang="pt-BR"/>
        </a:p>
      </dgm:t>
    </dgm:pt>
    <dgm:pt modelId="{F5BB8D99-0E7E-43B8-B044-7BF952B81AE6}">
      <dgm:prSet custT="1"/>
      <dgm:spPr/>
      <dgm:t>
        <a:bodyPr/>
        <a:lstStyle/>
        <a:p>
          <a:r>
            <a:rPr lang="pt-BR" sz="2000" dirty="0"/>
            <a:t>Existe relação?</a:t>
          </a:r>
        </a:p>
      </dgm:t>
    </dgm:pt>
    <dgm:pt modelId="{FC740138-B16C-4BD4-BB7C-EA08B54F7175}" type="parTrans" cxnId="{2435A2B7-3182-455C-A188-EE71F2348898}">
      <dgm:prSet/>
      <dgm:spPr/>
      <dgm:t>
        <a:bodyPr/>
        <a:lstStyle/>
        <a:p>
          <a:endParaRPr lang="pt-BR"/>
        </a:p>
      </dgm:t>
    </dgm:pt>
    <dgm:pt modelId="{B2B65480-9F2B-46E0-9612-B0B4229ACC27}" type="sibTrans" cxnId="{2435A2B7-3182-455C-A188-EE71F2348898}">
      <dgm:prSet/>
      <dgm:spPr/>
      <dgm:t>
        <a:bodyPr/>
        <a:lstStyle/>
        <a:p>
          <a:endParaRPr lang="pt-BR"/>
        </a:p>
      </dgm:t>
    </dgm:pt>
    <dgm:pt modelId="{9A11BDAF-BA55-42C4-94F3-1E25CB4E4312}">
      <dgm:prSet custT="1"/>
      <dgm:spPr/>
      <dgm:t>
        <a:bodyPr/>
        <a:lstStyle/>
        <a:p>
          <a:r>
            <a:rPr lang="pt-BR" sz="2000" dirty="0"/>
            <a:t>Como?</a:t>
          </a:r>
        </a:p>
      </dgm:t>
    </dgm:pt>
    <dgm:pt modelId="{88798A40-7BDA-43B9-9B44-310D34C7F909}" type="parTrans" cxnId="{81FD0A90-D653-4C80-BBD4-DBB8C97C744E}">
      <dgm:prSet/>
      <dgm:spPr/>
      <dgm:t>
        <a:bodyPr/>
        <a:lstStyle/>
        <a:p>
          <a:endParaRPr lang="pt-BR"/>
        </a:p>
      </dgm:t>
    </dgm:pt>
    <dgm:pt modelId="{7ED12D19-0093-4FE5-B642-58854CF8B79C}" type="sibTrans" cxnId="{81FD0A90-D653-4C80-BBD4-DBB8C97C744E}">
      <dgm:prSet/>
      <dgm:spPr/>
      <dgm:t>
        <a:bodyPr/>
        <a:lstStyle/>
        <a:p>
          <a:endParaRPr lang="pt-BR"/>
        </a:p>
      </dgm:t>
    </dgm:pt>
    <dgm:pt modelId="{51464AEC-8BEF-457D-959A-A21587EB37AC}">
      <dgm:prSet custT="1"/>
      <dgm:spPr/>
      <dgm:t>
        <a:bodyPr/>
        <a:lstStyle/>
        <a:p>
          <a:r>
            <a:rPr lang="pt-BR" sz="2000" dirty="0"/>
            <a:t>Por que? </a:t>
          </a:r>
        </a:p>
      </dgm:t>
    </dgm:pt>
    <dgm:pt modelId="{635DDE50-F3D8-44DF-9D90-1A6D5E0B52E1}" type="parTrans" cxnId="{16BC9E67-1E83-4469-BF74-2BB7D24AD04B}">
      <dgm:prSet/>
      <dgm:spPr/>
      <dgm:t>
        <a:bodyPr/>
        <a:lstStyle/>
        <a:p>
          <a:endParaRPr lang="pt-BR"/>
        </a:p>
      </dgm:t>
    </dgm:pt>
    <dgm:pt modelId="{161EF7CD-D00A-4768-9543-5034F92049F3}" type="sibTrans" cxnId="{16BC9E67-1E83-4469-BF74-2BB7D24AD04B}">
      <dgm:prSet/>
      <dgm:spPr/>
      <dgm:t>
        <a:bodyPr/>
        <a:lstStyle/>
        <a:p>
          <a:endParaRPr lang="pt-BR"/>
        </a:p>
      </dgm:t>
    </dgm:pt>
    <dgm:pt modelId="{F04B01C3-6599-43C7-AE29-FE26E2E89007}">
      <dgm:prSet custT="1"/>
      <dgm:spPr/>
      <dgm:t>
        <a:bodyPr/>
        <a:lstStyle/>
        <a:p>
          <a:r>
            <a:rPr lang="pt-BR" sz="2000" dirty="0"/>
            <a:t>Quanto? </a:t>
          </a:r>
        </a:p>
      </dgm:t>
    </dgm:pt>
    <dgm:pt modelId="{687B743E-AA6C-4E85-8C72-3AC7944D7438}" type="parTrans" cxnId="{869E5BD2-80D7-4CBC-A977-776355C61ABB}">
      <dgm:prSet/>
      <dgm:spPr/>
      <dgm:t>
        <a:bodyPr/>
        <a:lstStyle/>
        <a:p>
          <a:endParaRPr lang="pt-BR"/>
        </a:p>
      </dgm:t>
    </dgm:pt>
    <dgm:pt modelId="{FE516935-97EF-49A0-90D1-E3CAE0DDDADD}" type="sibTrans" cxnId="{869E5BD2-80D7-4CBC-A977-776355C61ABB}">
      <dgm:prSet/>
      <dgm:spPr/>
      <dgm:t>
        <a:bodyPr/>
        <a:lstStyle/>
        <a:p>
          <a:endParaRPr lang="pt-BR"/>
        </a:p>
      </dgm:t>
    </dgm:pt>
    <dgm:pt modelId="{B655CAFA-839E-4C42-8212-A510D1B70836}">
      <dgm:prSet custT="1"/>
      <dgm:spPr/>
      <dgm:t>
        <a:bodyPr/>
        <a:lstStyle/>
        <a:p>
          <a:r>
            <a:rPr lang="pt-BR" sz="2000" dirty="0"/>
            <a:t>Que tipo? </a:t>
          </a:r>
        </a:p>
      </dgm:t>
    </dgm:pt>
    <dgm:pt modelId="{10E3B9BE-3120-488A-97DB-96CDC5669CD2}" type="parTrans" cxnId="{F57E1919-8093-44D8-B5FB-78661E21D8B4}">
      <dgm:prSet/>
      <dgm:spPr/>
      <dgm:t>
        <a:bodyPr/>
        <a:lstStyle/>
        <a:p>
          <a:endParaRPr lang="pt-BR"/>
        </a:p>
      </dgm:t>
    </dgm:pt>
    <dgm:pt modelId="{40DBF851-4010-4CA2-B704-6E823E5551E0}" type="sibTrans" cxnId="{F57E1919-8093-44D8-B5FB-78661E21D8B4}">
      <dgm:prSet/>
      <dgm:spPr/>
      <dgm:t>
        <a:bodyPr/>
        <a:lstStyle/>
        <a:p>
          <a:endParaRPr lang="pt-BR"/>
        </a:p>
      </dgm:t>
    </dgm:pt>
    <dgm:pt modelId="{65C162AF-1177-4E6A-B442-4928222E3195}">
      <dgm:prSet custT="1"/>
      <dgm:spPr/>
      <dgm:t>
        <a:bodyPr/>
        <a:lstStyle/>
        <a:p>
          <a:r>
            <a:rPr lang="pt-BR" sz="2000" dirty="0"/>
            <a:t>Que significado?</a:t>
          </a:r>
        </a:p>
      </dgm:t>
    </dgm:pt>
    <dgm:pt modelId="{B9C33100-45DD-408F-AFA4-E1197773D024}" type="parTrans" cxnId="{EBADB842-EF85-48FE-BCDB-5E980071861C}">
      <dgm:prSet/>
      <dgm:spPr/>
      <dgm:t>
        <a:bodyPr/>
        <a:lstStyle/>
        <a:p>
          <a:endParaRPr lang="pt-BR"/>
        </a:p>
      </dgm:t>
    </dgm:pt>
    <dgm:pt modelId="{9BD1CED5-DEDA-476B-A467-AA4CF1BB6726}" type="sibTrans" cxnId="{EBADB842-EF85-48FE-BCDB-5E980071861C}">
      <dgm:prSet/>
      <dgm:spPr/>
      <dgm:t>
        <a:bodyPr/>
        <a:lstStyle/>
        <a:p>
          <a:endParaRPr lang="pt-BR"/>
        </a:p>
      </dgm:t>
    </dgm:pt>
    <dgm:pt modelId="{E2D45659-531D-45AB-8FBC-FAAD3B5F30B9}" type="pres">
      <dgm:prSet presAssocID="{9353D598-1211-468B-9247-7A7BFB42203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8E206C2-198F-4B30-A60A-89834517FC21}" type="pres">
      <dgm:prSet presAssocID="{AA89AD1F-9B9C-40CA-8F62-20279599CCE6}" presName="hierRoot1" presStyleCnt="0">
        <dgm:presLayoutVars>
          <dgm:hierBranch val="r"/>
        </dgm:presLayoutVars>
      </dgm:prSet>
      <dgm:spPr/>
    </dgm:pt>
    <dgm:pt modelId="{DCA43150-85A5-4366-BAFE-7C322F06EE2A}" type="pres">
      <dgm:prSet presAssocID="{AA89AD1F-9B9C-40CA-8F62-20279599CCE6}" presName="rootComposite1" presStyleCnt="0"/>
      <dgm:spPr/>
    </dgm:pt>
    <dgm:pt modelId="{6DCE5E31-F321-4084-ADB0-2D6A878A278F}" type="pres">
      <dgm:prSet presAssocID="{AA89AD1F-9B9C-40CA-8F62-20279599CCE6}" presName="rootText1" presStyleLbl="node0" presStyleIdx="0" presStyleCnt="9" custScaleX="104775" custScaleY="128966" custLinFactY="-100000" custLinFactNeighborX="26715" custLinFactNeighborY="-167489">
        <dgm:presLayoutVars>
          <dgm:chPref val="3"/>
        </dgm:presLayoutVars>
      </dgm:prSet>
      <dgm:spPr/>
    </dgm:pt>
    <dgm:pt modelId="{6EAFEEE8-BB7B-4B80-81ED-688FCA70B4DC}" type="pres">
      <dgm:prSet presAssocID="{AA89AD1F-9B9C-40CA-8F62-20279599CCE6}" presName="rootConnector1" presStyleLbl="node1" presStyleIdx="0" presStyleCnt="0"/>
      <dgm:spPr/>
    </dgm:pt>
    <dgm:pt modelId="{78EFF4CE-35E0-49D3-9E60-EBDD86B3A0A5}" type="pres">
      <dgm:prSet presAssocID="{AA89AD1F-9B9C-40CA-8F62-20279599CCE6}" presName="hierChild2" presStyleCnt="0"/>
      <dgm:spPr/>
    </dgm:pt>
    <dgm:pt modelId="{5A8FB1BA-6279-42FE-ADDC-AFB948DACCE6}" type="pres">
      <dgm:prSet presAssocID="{AA89AD1F-9B9C-40CA-8F62-20279599CCE6}" presName="hierChild3" presStyleCnt="0"/>
      <dgm:spPr/>
    </dgm:pt>
    <dgm:pt modelId="{734E297B-7D21-4718-9C55-DCA2B620F275}" type="pres">
      <dgm:prSet presAssocID="{EF99A08B-6B88-4C2D-80E0-95E845F04D01}" presName="hierRoot1" presStyleCnt="0">
        <dgm:presLayoutVars>
          <dgm:hierBranch val="r"/>
        </dgm:presLayoutVars>
      </dgm:prSet>
      <dgm:spPr/>
    </dgm:pt>
    <dgm:pt modelId="{DBE0D31A-1FC0-4371-BC6B-E137420B6616}" type="pres">
      <dgm:prSet presAssocID="{EF99A08B-6B88-4C2D-80E0-95E845F04D01}" presName="rootComposite1" presStyleCnt="0"/>
      <dgm:spPr/>
    </dgm:pt>
    <dgm:pt modelId="{CE3B451D-9DDB-4F66-9C5C-FEE3AD752363}" type="pres">
      <dgm:prSet presAssocID="{EF99A08B-6B88-4C2D-80E0-95E845F04D01}" presName="rootText1" presStyleLbl="node0" presStyleIdx="1" presStyleCnt="9" custScaleX="90201" custScaleY="141943" custLinFactNeighborX="31944" custLinFactNeighborY="-19547">
        <dgm:presLayoutVars>
          <dgm:chPref val="3"/>
        </dgm:presLayoutVars>
      </dgm:prSet>
      <dgm:spPr/>
    </dgm:pt>
    <dgm:pt modelId="{2B44E1AE-3F18-4CB5-A9EB-B102A373A494}" type="pres">
      <dgm:prSet presAssocID="{EF99A08B-6B88-4C2D-80E0-95E845F04D01}" presName="rootConnector1" presStyleLbl="node1" presStyleIdx="0" presStyleCnt="0"/>
      <dgm:spPr/>
    </dgm:pt>
    <dgm:pt modelId="{35EA4BEB-6A36-40BD-A6F2-AF7A1264E43C}" type="pres">
      <dgm:prSet presAssocID="{EF99A08B-6B88-4C2D-80E0-95E845F04D01}" presName="hierChild2" presStyleCnt="0"/>
      <dgm:spPr/>
    </dgm:pt>
    <dgm:pt modelId="{DB3299F1-4C56-4342-A150-62213B60462E}" type="pres">
      <dgm:prSet presAssocID="{EF99A08B-6B88-4C2D-80E0-95E845F04D01}" presName="hierChild3" presStyleCnt="0"/>
      <dgm:spPr/>
    </dgm:pt>
    <dgm:pt modelId="{0524B5B4-9C56-488C-9544-DF2981462B30}" type="pres">
      <dgm:prSet presAssocID="{6D9721F0-9C7F-4182-9981-7F6250A57B3D}" presName="hierRoot1" presStyleCnt="0">
        <dgm:presLayoutVars>
          <dgm:hierBranch val="r"/>
        </dgm:presLayoutVars>
      </dgm:prSet>
      <dgm:spPr/>
    </dgm:pt>
    <dgm:pt modelId="{FC16FCCE-19D3-413A-8C76-7841B733B3EA}" type="pres">
      <dgm:prSet presAssocID="{6D9721F0-9C7F-4182-9981-7F6250A57B3D}" presName="rootComposite1" presStyleCnt="0"/>
      <dgm:spPr/>
    </dgm:pt>
    <dgm:pt modelId="{63736673-6D48-4103-8EEB-BF28C8291BED}" type="pres">
      <dgm:prSet presAssocID="{6D9721F0-9C7F-4182-9981-7F6250A57B3D}" presName="rootText1" presStyleLbl="node0" presStyleIdx="2" presStyleCnt="9" custScaleX="90201" custScaleY="128419" custLinFactY="-111204" custLinFactNeighborX="14819" custLinFactNeighborY="-200000">
        <dgm:presLayoutVars>
          <dgm:chPref val="3"/>
        </dgm:presLayoutVars>
      </dgm:prSet>
      <dgm:spPr/>
    </dgm:pt>
    <dgm:pt modelId="{4B68B3BE-E2AC-4673-9FDB-10E53423D3D3}" type="pres">
      <dgm:prSet presAssocID="{6D9721F0-9C7F-4182-9981-7F6250A57B3D}" presName="rootConnector1" presStyleLbl="node1" presStyleIdx="0" presStyleCnt="0"/>
      <dgm:spPr/>
    </dgm:pt>
    <dgm:pt modelId="{69FD00D5-1E31-40FA-A036-33187E725A46}" type="pres">
      <dgm:prSet presAssocID="{6D9721F0-9C7F-4182-9981-7F6250A57B3D}" presName="hierChild2" presStyleCnt="0"/>
      <dgm:spPr/>
    </dgm:pt>
    <dgm:pt modelId="{844DD5F8-6BD7-45E6-9C68-827D92380FF5}" type="pres">
      <dgm:prSet presAssocID="{6D9721F0-9C7F-4182-9981-7F6250A57B3D}" presName="hierChild3" presStyleCnt="0"/>
      <dgm:spPr/>
    </dgm:pt>
    <dgm:pt modelId="{8F9B6479-B633-4D62-9775-7904FB9AF9CD}" type="pres">
      <dgm:prSet presAssocID="{F5BB8D99-0E7E-43B8-B044-7BF952B81AE6}" presName="hierRoot1" presStyleCnt="0">
        <dgm:presLayoutVars>
          <dgm:hierBranch val="r"/>
        </dgm:presLayoutVars>
      </dgm:prSet>
      <dgm:spPr/>
    </dgm:pt>
    <dgm:pt modelId="{F5435F4C-8D1A-4D61-9020-D386DA75D9DB}" type="pres">
      <dgm:prSet presAssocID="{F5BB8D99-0E7E-43B8-B044-7BF952B81AE6}" presName="rootComposite1" presStyleCnt="0"/>
      <dgm:spPr/>
    </dgm:pt>
    <dgm:pt modelId="{195BEE08-0D07-496D-B264-777EF040D128}" type="pres">
      <dgm:prSet presAssocID="{F5BB8D99-0E7E-43B8-B044-7BF952B81AE6}" presName="rootText1" presStyleLbl="node0" presStyleIdx="3" presStyleCnt="9" custScaleX="109227" custScaleY="154921" custLinFactNeighborX="17646" custLinFactNeighborY="-22562">
        <dgm:presLayoutVars>
          <dgm:chPref val="3"/>
        </dgm:presLayoutVars>
      </dgm:prSet>
      <dgm:spPr/>
    </dgm:pt>
    <dgm:pt modelId="{11835965-4E2D-457C-BF91-F943DBAA8BA8}" type="pres">
      <dgm:prSet presAssocID="{F5BB8D99-0E7E-43B8-B044-7BF952B81AE6}" presName="rootConnector1" presStyleLbl="node1" presStyleIdx="0" presStyleCnt="0"/>
      <dgm:spPr/>
    </dgm:pt>
    <dgm:pt modelId="{8C4B55CE-F3B0-4778-A20F-E2AE3E697F87}" type="pres">
      <dgm:prSet presAssocID="{F5BB8D99-0E7E-43B8-B044-7BF952B81AE6}" presName="hierChild2" presStyleCnt="0"/>
      <dgm:spPr/>
    </dgm:pt>
    <dgm:pt modelId="{7D55EC02-0873-4AB5-9CD7-26B65A56618A}" type="pres">
      <dgm:prSet presAssocID="{F5BB8D99-0E7E-43B8-B044-7BF952B81AE6}" presName="hierChild3" presStyleCnt="0"/>
      <dgm:spPr/>
    </dgm:pt>
    <dgm:pt modelId="{514F3206-8856-4E41-BD9E-979E381A8036}" type="pres">
      <dgm:prSet presAssocID="{9A11BDAF-BA55-42C4-94F3-1E25CB4E4312}" presName="hierRoot1" presStyleCnt="0">
        <dgm:presLayoutVars>
          <dgm:hierBranch val="r"/>
        </dgm:presLayoutVars>
      </dgm:prSet>
      <dgm:spPr/>
    </dgm:pt>
    <dgm:pt modelId="{B567D5A8-AF68-442D-8679-91061CCFBB9F}" type="pres">
      <dgm:prSet presAssocID="{9A11BDAF-BA55-42C4-94F3-1E25CB4E4312}" presName="rootComposite1" presStyleCnt="0"/>
      <dgm:spPr/>
    </dgm:pt>
    <dgm:pt modelId="{1D12F793-16C8-4858-A520-E78AE980E05B}" type="pres">
      <dgm:prSet presAssocID="{9A11BDAF-BA55-42C4-94F3-1E25CB4E4312}" presName="rootText1" presStyleLbl="node0" presStyleIdx="4" presStyleCnt="9" custScaleX="90201" custScaleY="115441" custLinFactY="-111204" custLinFactNeighborX="14819" custLinFactNeighborY="-200000">
        <dgm:presLayoutVars>
          <dgm:chPref val="3"/>
        </dgm:presLayoutVars>
      </dgm:prSet>
      <dgm:spPr/>
    </dgm:pt>
    <dgm:pt modelId="{C77724D9-24D9-40CE-BA31-2A03D4B26EC7}" type="pres">
      <dgm:prSet presAssocID="{9A11BDAF-BA55-42C4-94F3-1E25CB4E4312}" presName="rootConnector1" presStyleLbl="node1" presStyleIdx="0" presStyleCnt="0"/>
      <dgm:spPr/>
    </dgm:pt>
    <dgm:pt modelId="{EE03EC5F-0D91-4BA1-9922-BA7B34F4F555}" type="pres">
      <dgm:prSet presAssocID="{9A11BDAF-BA55-42C4-94F3-1E25CB4E4312}" presName="hierChild2" presStyleCnt="0"/>
      <dgm:spPr/>
    </dgm:pt>
    <dgm:pt modelId="{FA673A5D-BA7C-4D07-A12C-0B161E3A7FF2}" type="pres">
      <dgm:prSet presAssocID="{9A11BDAF-BA55-42C4-94F3-1E25CB4E4312}" presName="hierChild3" presStyleCnt="0"/>
      <dgm:spPr/>
    </dgm:pt>
    <dgm:pt modelId="{2665EA75-2DD3-42D0-B288-CACB021CD2EB}" type="pres">
      <dgm:prSet presAssocID="{51464AEC-8BEF-457D-959A-A21587EB37AC}" presName="hierRoot1" presStyleCnt="0">
        <dgm:presLayoutVars>
          <dgm:hierBranch val="r"/>
        </dgm:presLayoutVars>
      </dgm:prSet>
      <dgm:spPr/>
    </dgm:pt>
    <dgm:pt modelId="{3E994295-7CAF-4692-9689-FCEDF3ACAA97}" type="pres">
      <dgm:prSet presAssocID="{51464AEC-8BEF-457D-959A-A21587EB37AC}" presName="rootComposite1" presStyleCnt="0"/>
      <dgm:spPr/>
    </dgm:pt>
    <dgm:pt modelId="{E7D69BA5-3EC8-4346-8BEE-1D756DC1C9AD}" type="pres">
      <dgm:prSet presAssocID="{51464AEC-8BEF-457D-959A-A21587EB37AC}" presName="rootText1" presStyleLbl="node0" presStyleIdx="5" presStyleCnt="9" custScaleX="90201" custScaleY="141942" custLinFactNeighborX="18719" custLinFactNeighborY="-14624">
        <dgm:presLayoutVars>
          <dgm:chPref val="3"/>
        </dgm:presLayoutVars>
      </dgm:prSet>
      <dgm:spPr/>
    </dgm:pt>
    <dgm:pt modelId="{1308B7D5-961A-4C07-BD9F-219534779B08}" type="pres">
      <dgm:prSet presAssocID="{51464AEC-8BEF-457D-959A-A21587EB37AC}" presName="rootConnector1" presStyleLbl="node1" presStyleIdx="0" presStyleCnt="0"/>
      <dgm:spPr/>
    </dgm:pt>
    <dgm:pt modelId="{5C2B23E2-1F10-4CC1-A16A-3181C146133B}" type="pres">
      <dgm:prSet presAssocID="{51464AEC-8BEF-457D-959A-A21587EB37AC}" presName="hierChild2" presStyleCnt="0"/>
      <dgm:spPr/>
    </dgm:pt>
    <dgm:pt modelId="{8AF7B044-0A94-422F-9995-EF36941B048F}" type="pres">
      <dgm:prSet presAssocID="{51464AEC-8BEF-457D-959A-A21587EB37AC}" presName="hierChild3" presStyleCnt="0"/>
      <dgm:spPr/>
    </dgm:pt>
    <dgm:pt modelId="{FF16E3AE-B668-45DC-A677-5FB00458A1E4}" type="pres">
      <dgm:prSet presAssocID="{F04B01C3-6599-43C7-AE29-FE26E2E89007}" presName="hierRoot1" presStyleCnt="0">
        <dgm:presLayoutVars>
          <dgm:hierBranch val="r"/>
        </dgm:presLayoutVars>
      </dgm:prSet>
      <dgm:spPr/>
    </dgm:pt>
    <dgm:pt modelId="{9FCB190A-3663-43D0-A5CB-05280A625318}" type="pres">
      <dgm:prSet presAssocID="{F04B01C3-6599-43C7-AE29-FE26E2E89007}" presName="rootComposite1" presStyleCnt="0"/>
      <dgm:spPr/>
    </dgm:pt>
    <dgm:pt modelId="{46B3BB6A-1341-4E61-B6E0-9FA1A55CB274}" type="pres">
      <dgm:prSet presAssocID="{F04B01C3-6599-43C7-AE29-FE26E2E89007}" presName="rootText1" presStyleLbl="node0" presStyleIdx="6" presStyleCnt="9" custScaleX="107925" custScaleY="152487" custLinFactY="-111204" custLinFactNeighborX="14819" custLinFactNeighborY="-200000">
        <dgm:presLayoutVars>
          <dgm:chPref val="3"/>
        </dgm:presLayoutVars>
      </dgm:prSet>
      <dgm:spPr/>
    </dgm:pt>
    <dgm:pt modelId="{62853E22-66E0-47DA-BAD2-EF2D610CFB23}" type="pres">
      <dgm:prSet presAssocID="{F04B01C3-6599-43C7-AE29-FE26E2E89007}" presName="rootConnector1" presStyleLbl="node1" presStyleIdx="0" presStyleCnt="0"/>
      <dgm:spPr/>
    </dgm:pt>
    <dgm:pt modelId="{AB59A7FA-79F2-4A57-8E32-B440FF024BBB}" type="pres">
      <dgm:prSet presAssocID="{F04B01C3-6599-43C7-AE29-FE26E2E89007}" presName="hierChild2" presStyleCnt="0"/>
      <dgm:spPr/>
    </dgm:pt>
    <dgm:pt modelId="{2CB9CCB3-BC24-492F-9A4A-C608AB80655A}" type="pres">
      <dgm:prSet presAssocID="{F04B01C3-6599-43C7-AE29-FE26E2E89007}" presName="hierChild3" presStyleCnt="0"/>
      <dgm:spPr/>
    </dgm:pt>
    <dgm:pt modelId="{35733E68-1230-468B-BEB0-7B1DB9F9C20A}" type="pres">
      <dgm:prSet presAssocID="{B655CAFA-839E-4C42-8212-A510D1B70836}" presName="hierRoot1" presStyleCnt="0">
        <dgm:presLayoutVars>
          <dgm:hierBranch val="r"/>
        </dgm:presLayoutVars>
      </dgm:prSet>
      <dgm:spPr/>
    </dgm:pt>
    <dgm:pt modelId="{7EDDC619-D5DA-4E80-A08F-9B4061978D79}" type="pres">
      <dgm:prSet presAssocID="{B655CAFA-839E-4C42-8212-A510D1B70836}" presName="rootComposite1" presStyleCnt="0"/>
      <dgm:spPr/>
    </dgm:pt>
    <dgm:pt modelId="{EC9B72ED-4269-49AD-AA87-E08F0F0DA244}" type="pres">
      <dgm:prSet presAssocID="{B655CAFA-839E-4C42-8212-A510D1B70836}" presName="rootText1" presStyleLbl="node0" presStyleIdx="7" presStyleCnt="9" custScaleX="90201" custScaleY="117086" custLinFactX="13005" custLinFactY="-100000" custLinFactNeighborX="100000" custLinFactNeighborY="-145860">
        <dgm:presLayoutVars>
          <dgm:chPref val="3"/>
        </dgm:presLayoutVars>
      </dgm:prSet>
      <dgm:spPr/>
    </dgm:pt>
    <dgm:pt modelId="{D76319F6-15A3-47D6-B230-B2AFD92D025C}" type="pres">
      <dgm:prSet presAssocID="{B655CAFA-839E-4C42-8212-A510D1B70836}" presName="rootConnector1" presStyleLbl="node1" presStyleIdx="0" presStyleCnt="0"/>
      <dgm:spPr/>
    </dgm:pt>
    <dgm:pt modelId="{AF291BE5-6D45-4041-92C0-1F91D337D8C0}" type="pres">
      <dgm:prSet presAssocID="{B655CAFA-839E-4C42-8212-A510D1B70836}" presName="hierChild2" presStyleCnt="0"/>
      <dgm:spPr/>
    </dgm:pt>
    <dgm:pt modelId="{7E9ED8CE-B460-4262-8604-EF2236F7193F}" type="pres">
      <dgm:prSet presAssocID="{B655CAFA-839E-4C42-8212-A510D1B70836}" presName="hierChild3" presStyleCnt="0"/>
      <dgm:spPr/>
    </dgm:pt>
    <dgm:pt modelId="{D1671FC2-1AAE-4A57-891C-0F5AD0B7122F}" type="pres">
      <dgm:prSet presAssocID="{65C162AF-1177-4E6A-B442-4928222E3195}" presName="hierRoot1" presStyleCnt="0">
        <dgm:presLayoutVars>
          <dgm:hierBranch val="r"/>
        </dgm:presLayoutVars>
      </dgm:prSet>
      <dgm:spPr/>
    </dgm:pt>
    <dgm:pt modelId="{CE83C55B-4490-4223-8625-9EBF1840AFD4}" type="pres">
      <dgm:prSet presAssocID="{65C162AF-1177-4E6A-B442-4928222E3195}" presName="rootComposite1" presStyleCnt="0"/>
      <dgm:spPr/>
    </dgm:pt>
    <dgm:pt modelId="{80BE3AD2-F908-485F-BD26-281611343F62}" type="pres">
      <dgm:prSet presAssocID="{65C162AF-1177-4E6A-B442-4928222E3195}" presName="rootText1" presStyleLbl="node0" presStyleIdx="8" presStyleCnt="9" custScaleX="150954" custScaleY="132745" custLinFactX="-29584" custLinFactNeighborX="-100000" custLinFactNeighborY="-13923">
        <dgm:presLayoutVars>
          <dgm:chPref val="3"/>
        </dgm:presLayoutVars>
      </dgm:prSet>
      <dgm:spPr/>
    </dgm:pt>
    <dgm:pt modelId="{2424D103-3C94-41F7-96B5-6B6849622219}" type="pres">
      <dgm:prSet presAssocID="{65C162AF-1177-4E6A-B442-4928222E3195}" presName="rootConnector1" presStyleLbl="node1" presStyleIdx="0" presStyleCnt="0"/>
      <dgm:spPr/>
    </dgm:pt>
    <dgm:pt modelId="{43F28037-7675-4FAE-AC3D-10F2326B63C1}" type="pres">
      <dgm:prSet presAssocID="{65C162AF-1177-4E6A-B442-4928222E3195}" presName="hierChild2" presStyleCnt="0"/>
      <dgm:spPr/>
    </dgm:pt>
    <dgm:pt modelId="{BCFDE7D4-8CD4-4EA4-AF0A-60F2B2C32CDE}" type="pres">
      <dgm:prSet presAssocID="{65C162AF-1177-4E6A-B442-4928222E3195}" presName="hierChild3" presStyleCnt="0"/>
      <dgm:spPr/>
    </dgm:pt>
  </dgm:ptLst>
  <dgm:cxnLst>
    <dgm:cxn modelId="{B9E53A05-400B-442F-A41A-C63D6B7F2038}" type="presOf" srcId="{51464AEC-8BEF-457D-959A-A21587EB37AC}" destId="{E7D69BA5-3EC8-4346-8BEE-1D756DC1C9AD}" srcOrd="0" destOrd="0" presId="urn:microsoft.com/office/officeart/2005/8/layout/orgChart1"/>
    <dgm:cxn modelId="{1F4A1706-60FC-4062-8F45-916D7EB4E25F}" type="presOf" srcId="{AA89AD1F-9B9C-40CA-8F62-20279599CCE6}" destId="{6DCE5E31-F321-4084-ADB0-2D6A878A278F}" srcOrd="0" destOrd="0" presId="urn:microsoft.com/office/officeart/2005/8/layout/orgChart1"/>
    <dgm:cxn modelId="{E7B2A00A-14AE-49F7-AE5E-EAB52A4F6194}" type="presOf" srcId="{6D9721F0-9C7F-4182-9981-7F6250A57B3D}" destId="{63736673-6D48-4103-8EEB-BF28C8291BED}" srcOrd="0" destOrd="0" presId="urn:microsoft.com/office/officeart/2005/8/layout/orgChart1"/>
    <dgm:cxn modelId="{76BF410B-EB4B-4B31-9D68-4F2841FAF1DB}" type="presOf" srcId="{9A11BDAF-BA55-42C4-94F3-1E25CB4E4312}" destId="{C77724D9-24D9-40CE-BA31-2A03D4B26EC7}" srcOrd="1" destOrd="0" presId="urn:microsoft.com/office/officeart/2005/8/layout/orgChart1"/>
    <dgm:cxn modelId="{F57E1919-8093-44D8-B5FB-78661E21D8B4}" srcId="{9353D598-1211-468B-9247-7A7BFB42203F}" destId="{B655CAFA-839E-4C42-8212-A510D1B70836}" srcOrd="7" destOrd="0" parTransId="{10E3B9BE-3120-488A-97DB-96CDC5669CD2}" sibTransId="{40DBF851-4010-4CA2-B704-6E823E5551E0}"/>
    <dgm:cxn modelId="{71563224-9F6D-491C-8DC5-216CBB4670F0}" type="presOf" srcId="{65C162AF-1177-4E6A-B442-4928222E3195}" destId="{2424D103-3C94-41F7-96B5-6B6849622219}" srcOrd="1" destOrd="0" presId="urn:microsoft.com/office/officeart/2005/8/layout/orgChart1"/>
    <dgm:cxn modelId="{F350DD28-8011-45C7-9603-D62B425FDEBA}" type="presOf" srcId="{EF99A08B-6B88-4C2D-80E0-95E845F04D01}" destId="{2B44E1AE-3F18-4CB5-A9EB-B102A373A494}" srcOrd="1" destOrd="0" presId="urn:microsoft.com/office/officeart/2005/8/layout/orgChart1"/>
    <dgm:cxn modelId="{0B27062A-DC88-4B13-985A-CFF35DB33261}" srcId="{9353D598-1211-468B-9247-7A7BFB42203F}" destId="{AA89AD1F-9B9C-40CA-8F62-20279599CCE6}" srcOrd="0" destOrd="0" parTransId="{238C44E1-F348-4B4D-919F-ABCB26D58D2A}" sibTransId="{6BE022B3-8774-422D-8DA0-C976E348C9D6}"/>
    <dgm:cxn modelId="{0DB45E2C-D990-4C95-92D6-D53ED21C2FBC}" srcId="{9353D598-1211-468B-9247-7A7BFB42203F}" destId="{EF99A08B-6B88-4C2D-80E0-95E845F04D01}" srcOrd="1" destOrd="0" parTransId="{65ADA01A-7388-4BB2-811A-F909FB686684}" sibTransId="{3E786A16-FEAF-4711-A465-C307C863896C}"/>
    <dgm:cxn modelId="{EBADB842-EF85-48FE-BCDB-5E980071861C}" srcId="{9353D598-1211-468B-9247-7A7BFB42203F}" destId="{65C162AF-1177-4E6A-B442-4928222E3195}" srcOrd="8" destOrd="0" parTransId="{B9C33100-45DD-408F-AFA4-E1197773D024}" sibTransId="{9BD1CED5-DEDA-476B-A467-AA4CF1BB6726}"/>
    <dgm:cxn modelId="{16BC9E67-1E83-4469-BF74-2BB7D24AD04B}" srcId="{9353D598-1211-468B-9247-7A7BFB42203F}" destId="{51464AEC-8BEF-457D-959A-A21587EB37AC}" srcOrd="5" destOrd="0" parTransId="{635DDE50-F3D8-44DF-9D90-1A6D5E0B52E1}" sibTransId="{161EF7CD-D00A-4768-9543-5034F92049F3}"/>
    <dgm:cxn modelId="{23B5AC6F-40A7-49D3-A8B8-2D3DD7F814EA}" type="presOf" srcId="{65C162AF-1177-4E6A-B442-4928222E3195}" destId="{80BE3AD2-F908-485F-BD26-281611343F62}" srcOrd="0" destOrd="0" presId="urn:microsoft.com/office/officeart/2005/8/layout/orgChart1"/>
    <dgm:cxn modelId="{2E6A117A-E949-49F0-8F72-557C4D4DF9AC}" type="presOf" srcId="{B655CAFA-839E-4C42-8212-A510D1B70836}" destId="{D76319F6-15A3-47D6-B230-B2AFD92D025C}" srcOrd="1" destOrd="0" presId="urn:microsoft.com/office/officeart/2005/8/layout/orgChart1"/>
    <dgm:cxn modelId="{66E18086-FF1C-4821-AEF1-9AA8951CBEF1}" type="presOf" srcId="{9353D598-1211-468B-9247-7A7BFB42203F}" destId="{E2D45659-531D-45AB-8FBC-FAAD3B5F30B9}" srcOrd="0" destOrd="0" presId="urn:microsoft.com/office/officeart/2005/8/layout/orgChart1"/>
    <dgm:cxn modelId="{81FD0A90-D653-4C80-BBD4-DBB8C97C744E}" srcId="{9353D598-1211-468B-9247-7A7BFB42203F}" destId="{9A11BDAF-BA55-42C4-94F3-1E25CB4E4312}" srcOrd="4" destOrd="0" parTransId="{88798A40-7BDA-43B9-9B44-310D34C7F909}" sibTransId="{7ED12D19-0093-4FE5-B642-58854CF8B79C}"/>
    <dgm:cxn modelId="{9A3A1692-A803-4932-9611-628C2791CA73}" type="presOf" srcId="{EF99A08B-6B88-4C2D-80E0-95E845F04D01}" destId="{CE3B451D-9DDB-4F66-9C5C-FEE3AD752363}" srcOrd="0" destOrd="0" presId="urn:microsoft.com/office/officeart/2005/8/layout/orgChart1"/>
    <dgm:cxn modelId="{FB30D9A6-006B-40C6-BB89-DAEF8BB3E3B2}" type="presOf" srcId="{F5BB8D99-0E7E-43B8-B044-7BF952B81AE6}" destId="{195BEE08-0D07-496D-B264-777EF040D128}" srcOrd="0" destOrd="0" presId="urn:microsoft.com/office/officeart/2005/8/layout/orgChart1"/>
    <dgm:cxn modelId="{2435A2B7-3182-455C-A188-EE71F2348898}" srcId="{9353D598-1211-468B-9247-7A7BFB42203F}" destId="{F5BB8D99-0E7E-43B8-B044-7BF952B81AE6}" srcOrd="3" destOrd="0" parTransId="{FC740138-B16C-4BD4-BB7C-EA08B54F7175}" sibTransId="{B2B65480-9F2B-46E0-9612-B0B4229ACC27}"/>
    <dgm:cxn modelId="{48AD4FBE-7E07-488C-823E-F902AADC1FDB}" type="presOf" srcId="{6D9721F0-9C7F-4182-9981-7F6250A57B3D}" destId="{4B68B3BE-E2AC-4673-9FDB-10E53423D3D3}" srcOrd="1" destOrd="0" presId="urn:microsoft.com/office/officeart/2005/8/layout/orgChart1"/>
    <dgm:cxn modelId="{44F473C0-C7EC-4039-A16B-C68787DCC5B1}" type="presOf" srcId="{F04B01C3-6599-43C7-AE29-FE26E2E89007}" destId="{46B3BB6A-1341-4E61-B6E0-9FA1A55CB274}" srcOrd="0" destOrd="0" presId="urn:microsoft.com/office/officeart/2005/8/layout/orgChart1"/>
    <dgm:cxn modelId="{D68D87C2-F7A4-4D24-8943-03CDAA4FAC5F}" type="presOf" srcId="{F04B01C3-6599-43C7-AE29-FE26E2E89007}" destId="{62853E22-66E0-47DA-BAD2-EF2D610CFB23}" srcOrd="1" destOrd="0" presId="urn:microsoft.com/office/officeart/2005/8/layout/orgChart1"/>
    <dgm:cxn modelId="{3CC73EC7-0669-4D72-83E7-5A5A0F90305C}" type="presOf" srcId="{AA89AD1F-9B9C-40CA-8F62-20279599CCE6}" destId="{6EAFEEE8-BB7B-4B80-81ED-688FCA70B4DC}" srcOrd="1" destOrd="0" presId="urn:microsoft.com/office/officeart/2005/8/layout/orgChart1"/>
    <dgm:cxn modelId="{137FF4CA-30C6-4423-8B22-DD8D29DFB9C0}" type="presOf" srcId="{F5BB8D99-0E7E-43B8-B044-7BF952B81AE6}" destId="{11835965-4E2D-457C-BF91-F943DBAA8BA8}" srcOrd="1" destOrd="0" presId="urn:microsoft.com/office/officeart/2005/8/layout/orgChart1"/>
    <dgm:cxn modelId="{8CAA67CF-AF65-4678-8DC3-271CC5AE45CA}" type="presOf" srcId="{B655CAFA-839E-4C42-8212-A510D1B70836}" destId="{EC9B72ED-4269-49AD-AA87-E08F0F0DA244}" srcOrd="0" destOrd="0" presId="urn:microsoft.com/office/officeart/2005/8/layout/orgChart1"/>
    <dgm:cxn modelId="{869E5BD2-80D7-4CBC-A977-776355C61ABB}" srcId="{9353D598-1211-468B-9247-7A7BFB42203F}" destId="{F04B01C3-6599-43C7-AE29-FE26E2E89007}" srcOrd="6" destOrd="0" parTransId="{687B743E-AA6C-4E85-8C72-3AC7944D7438}" sibTransId="{FE516935-97EF-49A0-90D1-E3CAE0DDDADD}"/>
    <dgm:cxn modelId="{E9C904E5-F3AC-4AB7-B2D9-89D64211F1FE}" srcId="{9353D598-1211-468B-9247-7A7BFB42203F}" destId="{6D9721F0-9C7F-4182-9981-7F6250A57B3D}" srcOrd="2" destOrd="0" parTransId="{49FF2D62-76A4-46E1-93A7-58791A8C9070}" sibTransId="{44A2D7F8-B2EB-4D5E-BDF8-65CB91257A5D}"/>
    <dgm:cxn modelId="{1FED2FF4-BA14-4265-B327-AAE7265AEA5F}" type="presOf" srcId="{51464AEC-8BEF-457D-959A-A21587EB37AC}" destId="{1308B7D5-961A-4C07-BD9F-219534779B08}" srcOrd="1" destOrd="0" presId="urn:microsoft.com/office/officeart/2005/8/layout/orgChart1"/>
    <dgm:cxn modelId="{E99F08F6-8732-477B-A5BD-2FD40097EFC8}" type="presOf" srcId="{9A11BDAF-BA55-42C4-94F3-1E25CB4E4312}" destId="{1D12F793-16C8-4858-A520-E78AE980E05B}" srcOrd="0" destOrd="0" presId="urn:microsoft.com/office/officeart/2005/8/layout/orgChart1"/>
    <dgm:cxn modelId="{8512A75B-EB9B-4773-B7A5-60B19B59D3B2}" type="presParOf" srcId="{E2D45659-531D-45AB-8FBC-FAAD3B5F30B9}" destId="{08E206C2-198F-4B30-A60A-89834517FC21}" srcOrd="0" destOrd="0" presId="urn:microsoft.com/office/officeart/2005/8/layout/orgChart1"/>
    <dgm:cxn modelId="{60F69D3E-B3ED-47E2-AB24-DAC63EC868A2}" type="presParOf" srcId="{08E206C2-198F-4B30-A60A-89834517FC21}" destId="{DCA43150-85A5-4366-BAFE-7C322F06EE2A}" srcOrd="0" destOrd="0" presId="urn:microsoft.com/office/officeart/2005/8/layout/orgChart1"/>
    <dgm:cxn modelId="{F104286B-46D0-4147-9BE5-203B705A9901}" type="presParOf" srcId="{DCA43150-85A5-4366-BAFE-7C322F06EE2A}" destId="{6DCE5E31-F321-4084-ADB0-2D6A878A278F}" srcOrd="0" destOrd="0" presId="urn:microsoft.com/office/officeart/2005/8/layout/orgChart1"/>
    <dgm:cxn modelId="{A052DC6A-9F39-4662-B5EE-35A88505954C}" type="presParOf" srcId="{DCA43150-85A5-4366-BAFE-7C322F06EE2A}" destId="{6EAFEEE8-BB7B-4B80-81ED-688FCA70B4DC}" srcOrd="1" destOrd="0" presId="urn:microsoft.com/office/officeart/2005/8/layout/orgChart1"/>
    <dgm:cxn modelId="{B47E3B1C-7276-47A3-BFA9-2F39B29E06A0}" type="presParOf" srcId="{08E206C2-198F-4B30-A60A-89834517FC21}" destId="{78EFF4CE-35E0-49D3-9E60-EBDD86B3A0A5}" srcOrd="1" destOrd="0" presId="urn:microsoft.com/office/officeart/2005/8/layout/orgChart1"/>
    <dgm:cxn modelId="{942D6688-55B3-4437-9915-4F146FF61900}" type="presParOf" srcId="{08E206C2-198F-4B30-A60A-89834517FC21}" destId="{5A8FB1BA-6279-42FE-ADDC-AFB948DACCE6}" srcOrd="2" destOrd="0" presId="urn:microsoft.com/office/officeart/2005/8/layout/orgChart1"/>
    <dgm:cxn modelId="{341E9ED6-E4D3-4BD9-A834-F0A6AAA811C1}" type="presParOf" srcId="{E2D45659-531D-45AB-8FBC-FAAD3B5F30B9}" destId="{734E297B-7D21-4718-9C55-DCA2B620F275}" srcOrd="1" destOrd="0" presId="urn:microsoft.com/office/officeart/2005/8/layout/orgChart1"/>
    <dgm:cxn modelId="{92811AFD-61A9-45C0-B3C5-C502921E283B}" type="presParOf" srcId="{734E297B-7D21-4718-9C55-DCA2B620F275}" destId="{DBE0D31A-1FC0-4371-BC6B-E137420B6616}" srcOrd="0" destOrd="0" presId="urn:microsoft.com/office/officeart/2005/8/layout/orgChart1"/>
    <dgm:cxn modelId="{CB6121DD-3B0E-46CB-85C5-5FD1D8C04C5D}" type="presParOf" srcId="{DBE0D31A-1FC0-4371-BC6B-E137420B6616}" destId="{CE3B451D-9DDB-4F66-9C5C-FEE3AD752363}" srcOrd="0" destOrd="0" presId="urn:microsoft.com/office/officeart/2005/8/layout/orgChart1"/>
    <dgm:cxn modelId="{35E67ADD-ABE0-4A39-8F5A-1F1342AE9A86}" type="presParOf" srcId="{DBE0D31A-1FC0-4371-BC6B-E137420B6616}" destId="{2B44E1AE-3F18-4CB5-A9EB-B102A373A494}" srcOrd="1" destOrd="0" presId="urn:microsoft.com/office/officeart/2005/8/layout/orgChart1"/>
    <dgm:cxn modelId="{36629DBF-7117-47F3-9430-9F70BE05B57B}" type="presParOf" srcId="{734E297B-7D21-4718-9C55-DCA2B620F275}" destId="{35EA4BEB-6A36-40BD-A6F2-AF7A1264E43C}" srcOrd="1" destOrd="0" presId="urn:microsoft.com/office/officeart/2005/8/layout/orgChart1"/>
    <dgm:cxn modelId="{6C90BD8E-56B3-4ACE-AFAF-F1F42A42E659}" type="presParOf" srcId="{734E297B-7D21-4718-9C55-DCA2B620F275}" destId="{DB3299F1-4C56-4342-A150-62213B60462E}" srcOrd="2" destOrd="0" presId="urn:microsoft.com/office/officeart/2005/8/layout/orgChart1"/>
    <dgm:cxn modelId="{A8079CA1-3378-4249-B7B6-61E439DB65A0}" type="presParOf" srcId="{E2D45659-531D-45AB-8FBC-FAAD3B5F30B9}" destId="{0524B5B4-9C56-488C-9544-DF2981462B30}" srcOrd="2" destOrd="0" presId="urn:microsoft.com/office/officeart/2005/8/layout/orgChart1"/>
    <dgm:cxn modelId="{00A9A42E-2914-4975-B184-4B344326998B}" type="presParOf" srcId="{0524B5B4-9C56-488C-9544-DF2981462B30}" destId="{FC16FCCE-19D3-413A-8C76-7841B733B3EA}" srcOrd="0" destOrd="0" presId="urn:microsoft.com/office/officeart/2005/8/layout/orgChart1"/>
    <dgm:cxn modelId="{6A118862-E4F1-47A7-ABDB-052956015496}" type="presParOf" srcId="{FC16FCCE-19D3-413A-8C76-7841B733B3EA}" destId="{63736673-6D48-4103-8EEB-BF28C8291BED}" srcOrd="0" destOrd="0" presId="urn:microsoft.com/office/officeart/2005/8/layout/orgChart1"/>
    <dgm:cxn modelId="{E84A5235-C113-4334-A7A1-AF3A672FA245}" type="presParOf" srcId="{FC16FCCE-19D3-413A-8C76-7841B733B3EA}" destId="{4B68B3BE-E2AC-4673-9FDB-10E53423D3D3}" srcOrd="1" destOrd="0" presId="urn:microsoft.com/office/officeart/2005/8/layout/orgChart1"/>
    <dgm:cxn modelId="{4766F4A5-4DD1-4901-AA58-DA0D22579917}" type="presParOf" srcId="{0524B5B4-9C56-488C-9544-DF2981462B30}" destId="{69FD00D5-1E31-40FA-A036-33187E725A46}" srcOrd="1" destOrd="0" presId="urn:microsoft.com/office/officeart/2005/8/layout/orgChart1"/>
    <dgm:cxn modelId="{B157B677-E2E7-4A72-9111-C964A2F74430}" type="presParOf" srcId="{0524B5B4-9C56-488C-9544-DF2981462B30}" destId="{844DD5F8-6BD7-45E6-9C68-827D92380FF5}" srcOrd="2" destOrd="0" presId="urn:microsoft.com/office/officeart/2005/8/layout/orgChart1"/>
    <dgm:cxn modelId="{278B5796-3CE3-464F-9F93-5B7637B6AADD}" type="presParOf" srcId="{E2D45659-531D-45AB-8FBC-FAAD3B5F30B9}" destId="{8F9B6479-B633-4D62-9775-7904FB9AF9CD}" srcOrd="3" destOrd="0" presId="urn:microsoft.com/office/officeart/2005/8/layout/orgChart1"/>
    <dgm:cxn modelId="{42F47E19-C09E-4A8F-8EEF-4277B750E8E2}" type="presParOf" srcId="{8F9B6479-B633-4D62-9775-7904FB9AF9CD}" destId="{F5435F4C-8D1A-4D61-9020-D386DA75D9DB}" srcOrd="0" destOrd="0" presId="urn:microsoft.com/office/officeart/2005/8/layout/orgChart1"/>
    <dgm:cxn modelId="{FCF4C3C2-0A51-4B2E-A3B0-C1256CDD2F5B}" type="presParOf" srcId="{F5435F4C-8D1A-4D61-9020-D386DA75D9DB}" destId="{195BEE08-0D07-496D-B264-777EF040D128}" srcOrd="0" destOrd="0" presId="urn:microsoft.com/office/officeart/2005/8/layout/orgChart1"/>
    <dgm:cxn modelId="{93347ECB-8496-4205-8B01-793C66FA2A98}" type="presParOf" srcId="{F5435F4C-8D1A-4D61-9020-D386DA75D9DB}" destId="{11835965-4E2D-457C-BF91-F943DBAA8BA8}" srcOrd="1" destOrd="0" presId="urn:microsoft.com/office/officeart/2005/8/layout/orgChart1"/>
    <dgm:cxn modelId="{BFF04C8B-2C42-456B-9626-D3C50138550E}" type="presParOf" srcId="{8F9B6479-B633-4D62-9775-7904FB9AF9CD}" destId="{8C4B55CE-F3B0-4778-A20F-E2AE3E697F87}" srcOrd="1" destOrd="0" presId="urn:microsoft.com/office/officeart/2005/8/layout/orgChart1"/>
    <dgm:cxn modelId="{F5F38D1C-9381-4329-8100-8F5259A1AFDC}" type="presParOf" srcId="{8F9B6479-B633-4D62-9775-7904FB9AF9CD}" destId="{7D55EC02-0873-4AB5-9CD7-26B65A56618A}" srcOrd="2" destOrd="0" presId="urn:microsoft.com/office/officeart/2005/8/layout/orgChart1"/>
    <dgm:cxn modelId="{51185813-627F-45ED-AB2C-D46D96197502}" type="presParOf" srcId="{E2D45659-531D-45AB-8FBC-FAAD3B5F30B9}" destId="{514F3206-8856-4E41-BD9E-979E381A8036}" srcOrd="4" destOrd="0" presId="urn:microsoft.com/office/officeart/2005/8/layout/orgChart1"/>
    <dgm:cxn modelId="{A6671C0A-EFD6-4F34-88F6-960AF91CFE33}" type="presParOf" srcId="{514F3206-8856-4E41-BD9E-979E381A8036}" destId="{B567D5A8-AF68-442D-8679-91061CCFBB9F}" srcOrd="0" destOrd="0" presId="urn:microsoft.com/office/officeart/2005/8/layout/orgChart1"/>
    <dgm:cxn modelId="{877F68DA-26CE-4253-A4D6-37292285F688}" type="presParOf" srcId="{B567D5A8-AF68-442D-8679-91061CCFBB9F}" destId="{1D12F793-16C8-4858-A520-E78AE980E05B}" srcOrd="0" destOrd="0" presId="urn:microsoft.com/office/officeart/2005/8/layout/orgChart1"/>
    <dgm:cxn modelId="{9739BA1F-6D39-4548-B93E-E1098717B9ED}" type="presParOf" srcId="{B567D5A8-AF68-442D-8679-91061CCFBB9F}" destId="{C77724D9-24D9-40CE-BA31-2A03D4B26EC7}" srcOrd="1" destOrd="0" presId="urn:microsoft.com/office/officeart/2005/8/layout/orgChart1"/>
    <dgm:cxn modelId="{A7C2D97A-F73B-4452-B79D-E64AF8F412A0}" type="presParOf" srcId="{514F3206-8856-4E41-BD9E-979E381A8036}" destId="{EE03EC5F-0D91-4BA1-9922-BA7B34F4F555}" srcOrd="1" destOrd="0" presId="urn:microsoft.com/office/officeart/2005/8/layout/orgChart1"/>
    <dgm:cxn modelId="{7F2D75BA-9224-4E95-A19A-B3F73A8975E5}" type="presParOf" srcId="{514F3206-8856-4E41-BD9E-979E381A8036}" destId="{FA673A5D-BA7C-4D07-A12C-0B161E3A7FF2}" srcOrd="2" destOrd="0" presId="urn:microsoft.com/office/officeart/2005/8/layout/orgChart1"/>
    <dgm:cxn modelId="{740FBD98-4B1E-48E4-BC1D-0E3B3C43FAE5}" type="presParOf" srcId="{E2D45659-531D-45AB-8FBC-FAAD3B5F30B9}" destId="{2665EA75-2DD3-42D0-B288-CACB021CD2EB}" srcOrd="5" destOrd="0" presId="urn:microsoft.com/office/officeart/2005/8/layout/orgChart1"/>
    <dgm:cxn modelId="{D7A0A6B0-5FED-4872-B939-0733239E8BAE}" type="presParOf" srcId="{2665EA75-2DD3-42D0-B288-CACB021CD2EB}" destId="{3E994295-7CAF-4692-9689-FCEDF3ACAA97}" srcOrd="0" destOrd="0" presId="urn:microsoft.com/office/officeart/2005/8/layout/orgChart1"/>
    <dgm:cxn modelId="{99EFEB48-2AF8-4503-98D2-BBF7ECB04396}" type="presParOf" srcId="{3E994295-7CAF-4692-9689-FCEDF3ACAA97}" destId="{E7D69BA5-3EC8-4346-8BEE-1D756DC1C9AD}" srcOrd="0" destOrd="0" presId="urn:microsoft.com/office/officeart/2005/8/layout/orgChart1"/>
    <dgm:cxn modelId="{1CB7963E-F361-4C6E-B664-4F42508B0269}" type="presParOf" srcId="{3E994295-7CAF-4692-9689-FCEDF3ACAA97}" destId="{1308B7D5-961A-4C07-BD9F-219534779B08}" srcOrd="1" destOrd="0" presId="urn:microsoft.com/office/officeart/2005/8/layout/orgChart1"/>
    <dgm:cxn modelId="{F8B41970-22DB-4BC5-94B6-78F7795B0A6A}" type="presParOf" srcId="{2665EA75-2DD3-42D0-B288-CACB021CD2EB}" destId="{5C2B23E2-1F10-4CC1-A16A-3181C146133B}" srcOrd="1" destOrd="0" presId="urn:microsoft.com/office/officeart/2005/8/layout/orgChart1"/>
    <dgm:cxn modelId="{D23748C1-9E23-4426-9F84-B0A2EC2C3EB3}" type="presParOf" srcId="{2665EA75-2DD3-42D0-B288-CACB021CD2EB}" destId="{8AF7B044-0A94-422F-9995-EF36941B048F}" srcOrd="2" destOrd="0" presId="urn:microsoft.com/office/officeart/2005/8/layout/orgChart1"/>
    <dgm:cxn modelId="{9CC731FA-7A9F-40B6-BB60-2ABA00DB44B5}" type="presParOf" srcId="{E2D45659-531D-45AB-8FBC-FAAD3B5F30B9}" destId="{FF16E3AE-B668-45DC-A677-5FB00458A1E4}" srcOrd="6" destOrd="0" presId="urn:microsoft.com/office/officeart/2005/8/layout/orgChart1"/>
    <dgm:cxn modelId="{CAFEE5E7-C738-40D9-860F-34C8074CE3EB}" type="presParOf" srcId="{FF16E3AE-B668-45DC-A677-5FB00458A1E4}" destId="{9FCB190A-3663-43D0-A5CB-05280A625318}" srcOrd="0" destOrd="0" presId="urn:microsoft.com/office/officeart/2005/8/layout/orgChart1"/>
    <dgm:cxn modelId="{D6242F0A-5C5A-4A9D-B26F-8F10F7EBA487}" type="presParOf" srcId="{9FCB190A-3663-43D0-A5CB-05280A625318}" destId="{46B3BB6A-1341-4E61-B6E0-9FA1A55CB274}" srcOrd="0" destOrd="0" presId="urn:microsoft.com/office/officeart/2005/8/layout/orgChart1"/>
    <dgm:cxn modelId="{600F8B10-B08E-4448-90D9-BDB54E1EF87D}" type="presParOf" srcId="{9FCB190A-3663-43D0-A5CB-05280A625318}" destId="{62853E22-66E0-47DA-BAD2-EF2D610CFB23}" srcOrd="1" destOrd="0" presId="urn:microsoft.com/office/officeart/2005/8/layout/orgChart1"/>
    <dgm:cxn modelId="{C450AFCE-8CAC-4DFA-8BC5-C9D6E71B1277}" type="presParOf" srcId="{FF16E3AE-B668-45DC-A677-5FB00458A1E4}" destId="{AB59A7FA-79F2-4A57-8E32-B440FF024BBB}" srcOrd="1" destOrd="0" presId="urn:microsoft.com/office/officeart/2005/8/layout/orgChart1"/>
    <dgm:cxn modelId="{A41F38AE-32CB-4923-AF43-FABA25A52A60}" type="presParOf" srcId="{FF16E3AE-B668-45DC-A677-5FB00458A1E4}" destId="{2CB9CCB3-BC24-492F-9A4A-C608AB80655A}" srcOrd="2" destOrd="0" presId="urn:microsoft.com/office/officeart/2005/8/layout/orgChart1"/>
    <dgm:cxn modelId="{2336E1A6-CF52-4A4F-9786-3D6C9D221C50}" type="presParOf" srcId="{E2D45659-531D-45AB-8FBC-FAAD3B5F30B9}" destId="{35733E68-1230-468B-BEB0-7B1DB9F9C20A}" srcOrd="7" destOrd="0" presId="urn:microsoft.com/office/officeart/2005/8/layout/orgChart1"/>
    <dgm:cxn modelId="{2CB0240F-3930-4873-96B9-AF4007017245}" type="presParOf" srcId="{35733E68-1230-468B-BEB0-7B1DB9F9C20A}" destId="{7EDDC619-D5DA-4E80-A08F-9B4061978D79}" srcOrd="0" destOrd="0" presId="urn:microsoft.com/office/officeart/2005/8/layout/orgChart1"/>
    <dgm:cxn modelId="{A3FF9C89-78F2-4FC6-89EE-AB3C7008B32E}" type="presParOf" srcId="{7EDDC619-D5DA-4E80-A08F-9B4061978D79}" destId="{EC9B72ED-4269-49AD-AA87-E08F0F0DA244}" srcOrd="0" destOrd="0" presId="urn:microsoft.com/office/officeart/2005/8/layout/orgChart1"/>
    <dgm:cxn modelId="{0C50E5A5-3662-41E1-83F3-6FA099595C25}" type="presParOf" srcId="{7EDDC619-D5DA-4E80-A08F-9B4061978D79}" destId="{D76319F6-15A3-47D6-B230-B2AFD92D025C}" srcOrd="1" destOrd="0" presId="urn:microsoft.com/office/officeart/2005/8/layout/orgChart1"/>
    <dgm:cxn modelId="{9E85F918-E30A-488B-B279-2BD0635C691A}" type="presParOf" srcId="{35733E68-1230-468B-BEB0-7B1DB9F9C20A}" destId="{AF291BE5-6D45-4041-92C0-1F91D337D8C0}" srcOrd="1" destOrd="0" presId="urn:microsoft.com/office/officeart/2005/8/layout/orgChart1"/>
    <dgm:cxn modelId="{FCD9FC9B-9B68-4692-A639-9DB53D2810BA}" type="presParOf" srcId="{35733E68-1230-468B-BEB0-7B1DB9F9C20A}" destId="{7E9ED8CE-B460-4262-8604-EF2236F7193F}" srcOrd="2" destOrd="0" presId="urn:microsoft.com/office/officeart/2005/8/layout/orgChart1"/>
    <dgm:cxn modelId="{DD58469C-2E0B-47CF-BEAD-7E5B78CA6083}" type="presParOf" srcId="{E2D45659-531D-45AB-8FBC-FAAD3B5F30B9}" destId="{D1671FC2-1AAE-4A57-891C-0F5AD0B7122F}" srcOrd="8" destOrd="0" presId="urn:microsoft.com/office/officeart/2005/8/layout/orgChart1"/>
    <dgm:cxn modelId="{FEE0BA8A-B57A-42FB-9EFB-E5188359EE7D}" type="presParOf" srcId="{D1671FC2-1AAE-4A57-891C-0F5AD0B7122F}" destId="{CE83C55B-4490-4223-8625-9EBF1840AFD4}" srcOrd="0" destOrd="0" presId="urn:microsoft.com/office/officeart/2005/8/layout/orgChart1"/>
    <dgm:cxn modelId="{8F7DF446-86F6-4E62-82CE-CDAB60FE70A7}" type="presParOf" srcId="{CE83C55B-4490-4223-8625-9EBF1840AFD4}" destId="{80BE3AD2-F908-485F-BD26-281611343F62}" srcOrd="0" destOrd="0" presId="urn:microsoft.com/office/officeart/2005/8/layout/orgChart1"/>
    <dgm:cxn modelId="{B04F396B-5E31-4422-9DA1-752D6A05F1FB}" type="presParOf" srcId="{CE83C55B-4490-4223-8625-9EBF1840AFD4}" destId="{2424D103-3C94-41F7-96B5-6B6849622219}" srcOrd="1" destOrd="0" presId="urn:microsoft.com/office/officeart/2005/8/layout/orgChart1"/>
    <dgm:cxn modelId="{C5211FD6-61F0-424C-A83B-882A783E829D}" type="presParOf" srcId="{D1671FC2-1AAE-4A57-891C-0F5AD0B7122F}" destId="{43F28037-7675-4FAE-AC3D-10F2326B63C1}" srcOrd="1" destOrd="0" presId="urn:microsoft.com/office/officeart/2005/8/layout/orgChart1"/>
    <dgm:cxn modelId="{9AD4C053-A642-49EA-B4DE-E2321EC1BC7E}" type="presParOf" srcId="{D1671FC2-1AAE-4A57-891C-0F5AD0B7122F}" destId="{BCFDE7D4-8CD4-4EA4-AF0A-60F2B2C32CD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C964A8-7262-4F55-9087-CB6FD64409E1}" type="doc">
      <dgm:prSet loTypeId="urn:microsoft.com/office/officeart/2008/layout/HalfCircleOrganizationChart" loCatId="hierarchy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C28FFEF5-B0F0-40D5-A21F-08A81D4790EB}">
      <dgm:prSet custT="1"/>
      <dgm:spPr/>
      <dgm:t>
        <a:bodyPr spcFirstLastPara="0" vert="horz" wrap="square" lIns="9525" tIns="9525" rIns="9525" bIns="9525" numCol="1" spcCol="1270" anchor="ctr" anchorCtr="0"/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Coletar</a:t>
          </a:r>
          <a:endParaRPr lang="pt-BR" sz="1500" kern="1200" dirty="0">
            <a:latin typeface="Franklin Gothic Book" panose="020F0502020204030204"/>
            <a:ea typeface="+mn-ea"/>
            <a:cs typeface="+mn-cs"/>
          </a:endParaRPr>
        </a:p>
      </dgm:t>
    </dgm:pt>
    <dgm:pt modelId="{E2CB738E-EFFB-4592-AE03-88C1CDEC42BB}" type="parTrans" cxnId="{4EFB8F40-6477-4E36-A6F4-E4707E5DFDF3}">
      <dgm:prSet/>
      <dgm:spPr/>
      <dgm:t>
        <a:bodyPr/>
        <a:lstStyle/>
        <a:p>
          <a:endParaRPr lang="pt-BR"/>
        </a:p>
      </dgm:t>
    </dgm:pt>
    <dgm:pt modelId="{9A3FC1EE-9C88-4A24-9875-2801E434F96F}" type="sibTrans" cxnId="{4EFB8F40-6477-4E36-A6F4-E4707E5DFDF3}">
      <dgm:prSet/>
      <dgm:spPr/>
      <dgm:t>
        <a:bodyPr/>
        <a:lstStyle/>
        <a:p>
          <a:endParaRPr lang="pt-BR"/>
        </a:p>
      </dgm:t>
    </dgm:pt>
    <dgm:pt modelId="{A157A5E7-94CB-40E2-9361-B4AD13A70C36}">
      <dgm:prSet custT="1"/>
      <dgm:spPr/>
      <dgm:t>
        <a:bodyPr/>
        <a:lstStyle/>
        <a:p>
          <a:r>
            <a:rPr lang="pt-BR" sz="1500" dirty="0"/>
            <a:t>Identificar</a:t>
          </a:r>
        </a:p>
      </dgm:t>
    </dgm:pt>
    <dgm:pt modelId="{258FD374-7883-44B8-AAD2-B6917106F9BC}" type="parTrans" cxnId="{28D18B60-02BD-4FEC-862D-5844E011940A}">
      <dgm:prSet/>
      <dgm:spPr/>
      <dgm:t>
        <a:bodyPr/>
        <a:lstStyle/>
        <a:p>
          <a:endParaRPr lang="pt-BR"/>
        </a:p>
      </dgm:t>
    </dgm:pt>
    <dgm:pt modelId="{0D82B4D4-8B20-4D59-AC0E-1519A61DE3BF}" type="sibTrans" cxnId="{28D18B60-02BD-4FEC-862D-5844E011940A}">
      <dgm:prSet/>
      <dgm:spPr/>
      <dgm:t>
        <a:bodyPr/>
        <a:lstStyle/>
        <a:p>
          <a:endParaRPr lang="pt-BR"/>
        </a:p>
      </dgm:t>
    </dgm:pt>
    <dgm:pt modelId="{D92EDE5B-461B-4FCC-8718-EBBE135C330F}">
      <dgm:prSet custT="1"/>
      <dgm:spPr/>
      <dgm:t>
        <a:bodyPr/>
        <a:lstStyle/>
        <a:p>
          <a:r>
            <a:rPr lang="pt-BR" sz="1500" dirty="0"/>
            <a:t>Medir</a:t>
          </a:r>
        </a:p>
      </dgm:t>
    </dgm:pt>
    <dgm:pt modelId="{0F379E5E-6011-4D30-A478-E0C9732E1E6B}" type="parTrans" cxnId="{FBE7D521-FAA2-4D59-8340-12BAC3248FCA}">
      <dgm:prSet/>
      <dgm:spPr/>
      <dgm:t>
        <a:bodyPr/>
        <a:lstStyle/>
        <a:p>
          <a:endParaRPr lang="pt-BR"/>
        </a:p>
      </dgm:t>
    </dgm:pt>
    <dgm:pt modelId="{A29E389F-54BA-432A-87F8-2C809A9E8630}" type="sibTrans" cxnId="{FBE7D521-FAA2-4D59-8340-12BAC3248FCA}">
      <dgm:prSet/>
      <dgm:spPr/>
      <dgm:t>
        <a:bodyPr/>
        <a:lstStyle/>
        <a:p>
          <a:endParaRPr lang="pt-BR"/>
        </a:p>
      </dgm:t>
    </dgm:pt>
    <dgm:pt modelId="{B154CFCB-767C-4879-8C6C-E647C20F3115}">
      <dgm:prSet custT="1"/>
      <dgm:spPr/>
      <dgm:t>
        <a:bodyPr/>
        <a:lstStyle/>
        <a:p>
          <a:r>
            <a:rPr lang="pt-BR" sz="1500" dirty="0"/>
            <a:t>Descrever</a:t>
          </a:r>
        </a:p>
      </dgm:t>
    </dgm:pt>
    <dgm:pt modelId="{0BF3FA65-C944-43D4-8198-B5D65920B67C}" type="parTrans" cxnId="{B22D19FB-E42A-4F98-822E-FB44121736B6}">
      <dgm:prSet/>
      <dgm:spPr/>
      <dgm:t>
        <a:bodyPr/>
        <a:lstStyle/>
        <a:p>
          <a:endParaRPr lang="pt-BR"/>
        </a:p>
      </dgm:t>
    </dgm:pt>
    <dgm:pt modelId="{C8FAACAB-46B2-43AA-AF25-1CB5392E47E9}" type="sibTrans" cxnId="{B22D19FB-E42A-4F98-822E-FB44121736B6}">
      <dgm:prSet/>
      <dgm:spPr/>
      <dgm:t>
        <a:bodyPr/>
        <a:lstStyle/>
        <a:p>
          <a:endParaRPr lang="pt-BR"/>
        </a:p>
      </dgm:t>
    </dgm:pt>
    <dgm:pt modelId="{BAA6842F-E09E-4EA8-9AAD-4D556F8BEDF2}">
      <dgm:prSet custT="1"/>
      <dgm:spPr/>
      <dgm:t>
        <a:bodyPr spcFirstLastPara="0" vert="horz" wrap="square" lIns="6985" tIns="6985" rIns="6985" bIns="6985" numCol="1" spcCol="1270" anchor="ctr" anchorCtr="0"/>
        <a:lstStyle/>
        <a:p>
          <a:r>
            <a:rPr lang="pt-BR" sz="1500" dirty="0"/>
            <a:t>Explicar</a:t>
          </a:r>
        </a:p>
      </dgm:t>
    </dgm:pt>
    <dgm:pt modelId="{698ADC2C-0DB2-41E1-AC74-854FB3A81D97}" type="parTrans" cxnId="{205FDC90-3E07-4A4E-BAA5-5AB63E00C2DA}">
      <dgm:prSet/>
      <dgm:spPr/>
      <dgm:t>
        <a:bodyPr/>
        <a:lstStyle/>
        <a:p>
          <a:endParaRPr lang="pt-BR"/>
        </a:p>
      </dgm:t>
    </dgm:pt>
    <dgm:pt modelId="{9309B773-7ECE-4F59-A6A6-972C9861ED85}" type="sibTrans" cxnId="{205FDC90-3E07-4A4E-BAA5-5AB63E00C2DA}">
      <dgm:prSet/>
      <dgm:spPr/>
      <dgm:t>
        <a:bodyPr/>
        <a:lstStyle/>
        <a:p>
          <a:endParaRPr lang="pt-BR"/>
        </a:p>
      </dgm:t>
    </dgm:pt>
    <dgm:pt modelId="{2A94B4BD-A315-4A77-BC34-FE3EC4AF8021}">
      <dgm:prSet custT="1"/>
      <dgm:spPr/>
      <dgm:t>
        <a:bodyPr spcFirstLastPara="0" vert="horz" wrap="square" lIns="9525" tIns="9525" rIns="9525" bIns="9525" numCol="1" spcCol="1270" anchor="ctr" anchorCtr="0"/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latin typeface="Franklin Gothic Book" panose="020F0502020204030204"/>
              <a:ea typeface="+mn-ea"/>
              <a:cs typeface="+mn-cs"/>
            </a:rPr>
            <a:t>Levantar</a:t>
          </a:r>
        </a:p>
      </dgm:t>
    </dgm:pt>
    <dgm:pt modelId="{3367CBAA-4C9A-4167-92B4-6346A3AE2D3C}" type="parTrans" cxnId="{DC2FC470-32A4-4601-82FB-4E0B319C1B27}">
      <dgm:prSet/>
      <dgm:spPr/>
      <dgm:t>
        <a:bodyPr/>
        <a:lstStyle/>
        <a:p>
          <a:endParaRPr lang="pt-BR"/>
        </a:p>
      </dgm:t>
    </dgm:pt>
    <dgm:pt modelId="{1D974E2D-93D1-4BEF-A777-0CF6678C3466}" type="sibTrans" cxnId="{DC2FC470-32A4-4601-82FB-4E0B319C1B27}">
      <dgm:prSet/>
      <dgm:spPr/>
      <dgm:t>
        <a:bodyPr/>
        <a:lstStyle/>
        <a:p>
          <a:endParaRPr lang="pt-BR"/>
        </a:p>
      </dgm:t>
    </dgm:pt>
    <dgm:pt modelId="{41509820-617D-497D-9017-BD7A3BF45E2A}">
      <dgm:prSet custT="1"/>
      <dgm:spPr/>
      <dgm:t>
        <a:bodyPr/>
        <a:lstStyle/>
        <a:p>
          <a:r>
            <a:rPr lang="pt-BR" sz="1500" dirty="0"/>
            <a:t>Classificar</a:t>
          </a:r>
        </a:p>
      </dgm:t>
    </dgm:pt>
    <dgm:pt modelId="{E375B6A9-D147-4359-B32C-4A4F2E540383}" type="parTrans" cxnId="{F5881921-6613-4E38-BD4A-87D3028A1F37}">
      <dgm:prSet/>
      <dgm:spPr/>
      <dgm:t>
        <a:bodyPr/>
        <a:lstStyle/>
        <a:p>
          <a:endParaRPr lang="pt-BR"/>
        </a:p>
      </dgm:t>
    </dgm:pt>
    <dgm:pt modelId="{B98CD158-454E-4E19-9B59-A9D647FC866E}" type="sibTrans" cxnId="{F5881921-6613-4E38-BD4A-87D3028A1F37}">
      <dgm:prSet/>
      <dgm:spPr/>
      <dgm:t>
        <a:bodyPr/>
        <a:lstStyle/>
        <a:p>
          <a:endParaRPr lang="pt-BR"/>
        </a:p>
      </dgm:t>
    </dgm:pt>
    <dgm:pt modelId="{2D3099F7-9E0B-4160-B738-ABDB3CA15AB3}">
      <dgm:prSet custT="1"/>
      <dgm:spPr/>
      <dgm:t>
        <a:bodyPr spcFirstLastPara="0" vert="horz" wrap="square" lIns="6985" tIns="6985" rIns="6985" bIns="6985" numCol="1" spcCol="1270" anchor="ctr" anchorCtr="0"/>
        <a:lstStyle/>
        <a:p>
          <a:pPr>
            <a:buNone/>
          </a:pPr>
          <a:r>
            <a:rPr lang="pt-BR" sz="1500" dirty="0">
              <a:latin typeface="Franklin Gothic Book" panose="020F0502020204030204"/>
              <a:ea typeface="+mn-ea"/>
              <a:cs typeface="+mn-cs"/>
            </a:rPr>
            <a:t>Compreender</a:t>
          </a:r>
          <a:endParaRPr lang="pt-BR" sz="1500" dirty="0"/>
        </a:p>
      </dgm:t>
    </dgm:pt>
    <dgm:pt modelId="{E8DE26A6-F8FF-4BB0-BF53-C95966DF51E3}" type="parTrans" cxnId="{C321A392-806E-4BC7-9F04-EC145E0E07A1}">
      <dgm:prSet/>
      <dgm:spPr/>
      <dgm:t>
        <a:bodyPr/>
        <a:lstStyle/>
        <a:p>
          <a:endParaRPr lang="pt-BR"/>
        </a:p>
      </dgm:t>
    </dgm:pt>
    <dgm:pt modelId="{85815A41-ADBB-4682-ADF9-04E18251BB4C}" type="sibTrans" cxnId="{C321A392-806E-4BC7-9F04-EC145E0E07A1}">
      <dgm:prSet/>
      <dgm:spPr/>
      <dgm:t>
        <a:bodyPr/>
        <a:lstStyle/>
        <a:p>
          <a:endParaRPr lang="pt-BR"/>
        </a:p>
      </dgm:t>
    </dgm:pt>
    <dgm:pt modelId="{4798001E-5AF7-4FCF-88FA-D845E2DFA8BE}">
      <dgm:prSet custT="1"/>
      <dgm:spPr/>
      <dgm:t>
        <a:bodyPr/>
        <a:lstStyle/>
        <a:p>
          <a:r>
            <a:rPr lang="pt-BR" sz="1500" dirty="0"/>
            <a:t>Analisar</a:t>
          </a:r>
        </a:p>
      </dgm:t>
    </dgm:pt>
    <dgm:pt modelId="{10105082-3280-4757-9189-01380C5249A5}" type="parTrans" cxnId="{2460EBEC-39EA-4B6A-BE2D-8A733F1E9833}">
      <dgm:prSet/>
      <dgm:spPr/>
      <dgm:t>
        <a:bodyPr/>
        <a:lstStyle/>
        <a:p>
          <a:endParaRPr lang="pt-BR"/>
        </a:p>
      </dgm:t>
    </dgm:pt>
    <dgm:pt modelId="{91E988FF-6719-4332-88F9-8E953C586637}" type="sibTrans" cxnId="{2460EBEC-39EA-4B6A-BE2D-8A733F1E9833}">
      <dgm:prSet/>
      <dgm:spPr/>
      <dgm:t>
        <a:bodyPr/>
        <a:lstStyle/>
        <a:p>
          <a:endParaRPr lang="pt-BR"/>
        </a:p>
      </dgm:t>
    </dgm:pt>
    <dgm:pt modelId="{5278F6AA-3D4A-4333-8635-EF3212AE8123}">
      <dgm:prSet custT="1"/>
      <dgm:spPr/>
      <dgm:t>
        <a:bodyPr/>
        <a:lstStyle/>
        <a:p>
          <a:r>
            <a:rPr lang="pt-BR" sz="1500" dirty="0"/>
            <a:t>Examinar</a:t>
          </a:r>
        </a:p>
      </dgm:t>
    </dgm:pt>
    <dgm:pt modelId="{41AD6BA3-5349-4648-B944-EF5EE8C0C362}" type="parTrans" cxnId="{95D9CE71-FAC5-459D-A7C7-FA4C954C0F88}">
      <dgm:prSet/>
      <dgm:spPr/>
      <dgm:t>
        <a:bodyPr/>
        <a:lstStyle/>
        <a:p>
          <a:endParaRPr lang="pt-BR"/>
        </a:p>
      </dgm:t>
    </dgm:pt>
    <dgm:pt modelId="{F63CBBAA-B020-42D2-B729-6757297F692C}" type="sibTrans" cxnId="{95D9CE71-FAC5-459D-A7C7-FA4C954C0F88}">
      <dgm:prSet/>
      <dgm:spPr/>
      <dgm:t>
        <a:bodyPr/>
        <a:lstStyle/>
        <a:p>
          <a:endParaRPr lang="pt-BR"/>
        </a:p>
      </dgm:t>
    </dgm:pt>
    <dgm:pt modelId="{6F6433C0-05F6-4AC9-8489-14FA300B8C08}" type="pres">
      <dgm:prSet presAssocID="{1EC964A8-7262-4F55-9087-CB6FD64409E1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8A8895A-8056-43FA-B408-013A2E9B1AF9}" type="pres">
      <dgm:prSet presAssocID="{C28FFEF5-B0F0-40D5-A21F-08A81D4790EB}" presName="hierRoot1" presStyleCnt="0">
        <dgm:presLayoutVars>
          <dgm:hierBranch val="init"/>
        </dgm:presLayoutVars>
      </dgm:prSet>
      <dgm:spPr/>
    </dgm:pt>
    <dgm:pt modelId="{FF9292F2-E71C-4012-BADF-779BC8D5054C}" type="pres">
      <dgm:prSet presAssocID="{C28FFEF5-B0F0-40D5-A21F-08A81D4790EB}" presName="rootComposite1" presStyleCnt="0"/>
      <dgm:spPr/>
    </dgm:pt>
    <dgm:pt modelId="{6CC4A81E-184B-4FBF-8E8D-C3E1C3E7527D}" type="pres">
      <dgm:prSet presAssocID="{C28FFEF5-B0F0-40D5-A21F-08A81D4790EB}" presName="rootText1" presStyleLbl="alignAcc1" presStyleIdx="0" presStyleCnt="0">
        <dgm:presLayoutVars>
          <dgm:chPref val="3"/>
        </dgm:presLayoutVars>
      </dgm:prSet>
      <dgm:spPr/>
    </dgm:pt>
    <dgm:pt modelId="{6C563387-C103-4591-AF52-A60E469438C9}" type="pres">
      <dgm:prSet presAssocID="{C28FFEF5-B0F0-40D5-A21F-08A81D4790EB}" presName="topArc1" presStyleLbl="parChTrans1D1" presStyleIdx="0" presStyleCnt="20"/>
      <dgm:spPr/>
    </dgm:pt>
    <dgm:pt modelId="{5F2C9317-B495-4854-B516-053CE8C14C9D}" type="pres">
      <dgm:prSet presAssocID="{C28FFEF5-B0F0-40D5-A21F-08A81D4790EB}" presName="bottomArc1" presStyleLbl="parChTrans1D1" presStyleIdx="1" presStyleCnt="20"/>
      <dgm:spPr/>
    </dgm:pt>
    <dgm:pt modelId="{1CE21336-4F60-4D34-A1C0-9D0C0F374FB9}" type="pres">
      <dgm:prSet presAssocID="{C28FFEF5-B0F0-40D5-A21F-08A81D4790EB}" presName="topConnNode1" presStyleLbl="node1" presStyleIdx="0" presStyleCnt="0"/>
      <dgm:spPr/>
    </dgm:pt>
    <dgm:pt modelId="{5AC6476E-738A-47ED-93F8-2FD5E261578A}" type="pres">
      <dgm:prSet presAssocID="{C28FFEF5-B0F0-40D5-A21F-08A81D4790EB}" presName="hierChild2" presStyleCnt="0"/>
      <dgm:spPr/>
    </dgm:pt>
    <dgm:pt modelId="{AE0DD846-FBC7-4266-A157-97DBD8848009}" type="pres">
      <dgm:prSet presAssocID="{C28FFEF5-B0F0-40D5-A21F-08A81D4790EB}" presName="hierChild3" presStyleCnt="0"/>
      <dgm:spPr/>
    </dgm:pt>
    <dgm:pt modelId="{9136A7CE-2A56-4580-BB76-7744D70C5689}" type="pres">
      <dgm:prSet presAssocID="{2A94B4BD-A315-4A77-BC34-FE3EC4AF8021}" presName="hierRoot1" presStyleCnt="0">
        <dgm:presLayoutVars>
          <dgm:hierBranch val="init"/>
        </dgm:presLayoutVars>
      </dgm:prSet>
      <dgm:spPr/>
    </dgm:pt>
    <dgm:pt modelId="{D65B67DA-8707-41B6-9811-81C258D610A3}" type="pres">
      <dgm:prSet presAssocID="{2A94B4BD-A315-4A77-BC34-FE3EC4AF8021}" presName="rootComposite1" presStyleCnt="0"/>
      <dgm:spPr/>
    </dgm:pt>
    <dgm:pt modelId="{B536A753-7B3C-4CBA-AB1F-7A9913CC3282}" type="pres">
      <dgm:prSet presAssocID="{2A94B4BD-A315-4A77-BC34-FE3EC4AF8021}" presName="rootText1" presStyleLbl="alignAcc1" presStyleIdx="0" presStyleCnt="0">
        <dgm:presLayoutVars>
          <dgm:chPref val="3"/>
        </dgm:presLayoutVars>
      </dgm:prSet>
      <dgm:spPr/>
    </dgm:pt>
    <dgm:pt modelId="{C5684DA1-8A06-44F0-BB05-BAE4222D8DF1}" type="pres">
      <dgm:prSet presAssocID="{2A94B4BD-A315-4A77-BC34-FE3EC4AF8021}" presName="topArc1" presStyleLbl="parChTrans1D1" presStyleIdx="2" presStyleCnt="20"/>
      <dgm:spPr/>
    </dgm:pt>
    <dgm:pt modelId="{7625B602-E625-4E41-A610-7B7EC7198A1E}" type="pres">
      <dgm:prSet presAssocID="{2A94B4BD-A315-4A77-BC34-FE3EC4AF8021}" presName="bottomArc1" presStyleLbl="parChTrans1D1" presStyleIdx="3" presStyleCnt="20"/>
      <dgm:spPr/>
    </dgm:pt>
    <dgm:pt modelId="{0F9F2A17-CAAB-46AD-B6C8-F345667B25A3}" type="pres">
      <dgm:prSet presAssocID="{2A94B4BD-A315-4A77-BC34-FE3EC4AF8021}" presName="topConnNode1" presStyleLbl="node1" presStyleIdx="0" presStyleCnt="0"/>
      <dgm:spPr/>
    </dgm:pt>
    <dgm:pt modelId="{EE7779CD-990D-4973-96BB-3C412D1E6511}" type="pres">
      <dgm:prSet presAssocID="{2A94B4BD-A315-4A77-BC34-FE3EC4AF8021}" presName="hierChild2" presStyleCnt="0"/>
      <dgm:spPr/>
    </dgm:pt>
    <dgm:pt modelId="{E68152C3-3CEC-440D-8A94-1D5BA5D51EA4}" type="pres">
      <dgm:prSet presAssocID="{2A94B4BD-A315-4A77-BC34-FE3EC4AF8021}" presName="hierChild3" presStyleCnt="0"/>
      <dgm:spPr/>
    </dgm:pt>
    <dgm:pt modelId="{C8EB44AB-ED00-4350-8E0F-5FFBC92E56FA}" type="pres">
      <dgm:prSet presAssocID="{A157A5E7-94CB-40E2-9361-B4AD13A70C36}" presName="hierRoot1" presStyleCnt="0">
        <dgm:presLayoutVars>
          <dgm:hierBranch val="init"/>
        </dgm:presLayoutVars>
      </dgm:prSet>
      <dgm:spPr/>
    </dgm:pt>
    <dgm:pt modelId="{48E56130-7D5A-4865-ADA0-BAC18CA14EE1}" type="pres">
      <dgm:prSet presAssocID="{A157A5E7-94CB-40E2-9361-B4AD13A70C36}" presName="rootComposite1" presStyleCnt="0"/>
      <dgm:spPr/>
    </dgm:pt>
    <dgm:pt modelId="{36FC867F-3432-49E4-83DF-72F243818925}" type="pres">
      <dgm:prSet presAssocID="{A157A5E7-94CB-40E2-9361-B4AD13A70C36}" presName="rootText1" presStyleLbl="alignAcc1" presStyleIdx="0" presStyleCnt="0">
        <dgm:presLayoutVars>
          <dgm:chPref val="3"/>
        </dgm:presLayoutVars>
      </dgm:prSet>
      <dgm:spPr/>
    </dgm:pt>
    <dgm:pt modelId="{E0897463-3AB6-42EE-8648-3D804FB27816}" type="pres">
      <dgm:prSet presAssocID="{A157A5E7-94CB-40E2-9361-B4AD13A70C36}" presName="topArc1" presStyleLbl="parChTrans1D1" presStyleIdx="4" presStyleCnt="20"/>
      <dgm:spPr/>
    </dgm:pt>
    <dgm:pt modelId="{9B08D8AB-483B-4E14-8003-1CE27399195F}" type="pres">
      <dgm:prSet presAssocID="{A157A5E7-94CB-40E2-9361-B4AD13A70C36}" presName="bottomArc1" presStyleLbl="parChTrans1D1" presStyleIdx="5" presStyleCnt="20"/>
      <dgm:spPr/>
    </dgm:pt>
    <dgm:pt modelId="{FFBE0811-25AD-41CA-9D2D-FA207776294F}" type="pres">
      <dgm:prSet presAssocID="{A157A5E7-94CB-40E2-9361-B4AD13A70C36}" presName="topConnNode1" presStyleLbl="node1" presStyleIdx="0" presStyleCnt="0"/>
      <dgm:spPr/>
    </dgm:pt>
    <dgm:pt modelId="{3E7C6773-F115-46CA-BF7B-F5AA421C93BE}" type="pres">
      <dgm:prSet presAssocID="{A157A5E7-94CB-40E2-9361-B4AD13A70C36}" presName="hierChild2" presStyleCnt="0"/>
      <dgm:spPr/>
    </dgm:pt>
    <dgm:pt modelId="{B9B7DC6D-197D-4447-98BD-A51430ED3C85}" type="pres">
      <dgm:prSet presAssocID="{A157A5E7-94CB-40E2-9361-B4AD13A70C36}" presName="hierChild3" presStyleCnt="0"/>
      <dgm:spPr/>
    </dgm:pt>
    <dgm:pt modelId="{1F16D27B-DBD4-492F-A95B-397E63685769}" type="pres">
      <dgm:prSet presAssocID="{41509820-617D-497D-9017-BD7A3BF45E2A}" presName="hierRoot1" presStyleCnt="0">
        <dgm:presLayoutVars>
          <dgm:hierBranch val="init"/>
        </dgm:presLayoutVars>
      </dgm:prSet>
      <dgm:spPr/>
    </dgm:pt>
    <dgm:pt modelId="{07365BB9-4E5E-471D-B854-70E96119AFB8}" type="pres">
      <dgm:prSet presAssocID="{41509820-617D-497D-9017-BD7A3BF45E2A}" presName="rootComposite1" presStyleCnt="0"/>
      <dgm:spPr/>
    </dgm:pt>
    <dgm:pt modelId="{0D2A7FE4-9ECD-4031-9F6D-FD2790A70064}" type="pres">
      <dgm:prSet presAssocID="{41509820-617D-497D-9017-BD7A3BF45E2A}" presName="rootText1" presStyleLbl="alignAcc1" presStyleIdx="0" presStyleCnt="0">
        <dgm:presLayoutVars>
          <dgm:chPref val="3"/>
        </dgm:presLayoutVars>
      </dgm:prSet>
      <dgm:spPr/>
    </dgm:pt>
    <dgm:pt modelId="{BE7527A8-6054-4DC8-BB70-A0F01D515145}" type="pres">
      <dgm:prSet presAssocID="{41509820-617D-497D-9017-BD7A3BF45E2A}" presName="topArc1" presStyleLbl="parChTrans1D1" presStyleIdx="6" presStyleCnt="20"/>
      <dgm:spPr/>
    </dgm:pt>
    <dgm:pt modelId="{D9708EA7-C5C1-45B7-9B34-E92E5A2826AE}" type="pres">
      <dgm:prSet presAssocID="{41509820-617D-497D-9017-BD7A3BF45E2A}" presName="bottomArc1" presStyleLbl="parChTrans1D1" presStyleIdx="7" presStyleCnt="20"/>
      <dgm:spPr/>
    </dgm:pt>
    <dgm:pt modelId="{D842A26B-8C65-49C9-AA80-8C040024B1B1}" type="pres">
      <dgm:prSet presAssocID="{41509820-617D-497D-9017-BD7A3BF45E2A}" presName="topConnNode1" presStyleLbl="node1" presStyleIdx="0" presStyleCnt="0"/>
      <dgm:spPr/>
    </dgm:pt>
    <dgm:pt modelId="{1C4CBA0E-8130-44A0-A335-8DC42766E7C8}" type="pres">
      <dgm:prSet presAssocID="{41509820-617D-497D-9017-BD7A3BF45E2A}" presName="hierChild2" presStyleCnt="0"/>
      <dgm:spPr/>
    </dgm:pt>
    <dgm:pt modelId="{17069B1F-52AA-409E-B02F-B25757D1F34B}" type="pres">
      <dgm:prSet presAssocID="{41509820-617D-497D-9017-BD7A3BF45E2A}" presName="hierChild3" presStyleCnt="0"/>
      <dgm:spPr/>
    </dgm:pt>
    <dgm:pt modelId="{68410736-55BB-48F8-9591-D2430C5DDCD5}" type="pres">
      <dgm:prSet presAssocID="{D92EDE5B-461B-4FCC-8718-EBBE135C330F}" presName="hierRoot1" presStyleCnt="0">
        <dgm:presLayoutVars>
          <dgm:hierBranch val="init"/>
        </dgm:presLayoutVars>
      </dgm:prSet>
      <dgm:spPr/>
    </dgm:pt>
    <dgm:pt modelId="{FBCDA741-93DB-407F-8F5C-BBE249B26185}" type="pres">
      <dgm:prSet presAssocID="{D92EDE5B-461B-4FCC-8718-EBBE135C330F}" presName="rootComposite1" presStyleCnt="0"/>
      <dgm:spPr/>
    </dgm:pt>
    <dgm:pt modelId="{8ED91198-7D65-42BB-9E21-E41A263FD64C}" type="pres">
      <dgm:prSet presAssocID="{D92EDE5B-461B-4FCC-8718-EBBE135C330F}" presName="rootText1" presStyleLbl="alignAcc1" presStyleIdx="0" presStyleCnt="0">
        <dgm:presLayoutVars>
          <dgm:chPref val="3"/>
        </dgm:presLayoutVars>
      </dgm:prSet>
      <dgm:spPr/>
    </dgm:pt>
    <dgm:pt modelId="{E506938D-36D8-44A1-B1F5-99AA08743F08}" type="pres">
      <dgm:prSet presAssocID="{D92EDE5B-461B-4FCC-8718-EBBE135C330F}" presName="topArc1" presStyleLbl="parChTrans1D1" presStyleIdx="8" presStyleCnt="20"/>
      <dgm:spPr/>
    </dgm:pt>
    <dgm:pt modelId="{2BDFD3B2-D0F2-48EE-9218-3E21CFE9FBBE}" type="pres">
      <dgm:prSet presAssocID="{D92EDE5B-461B-4FCC-8718-EBBE135C330F}" presName="bottomArc1" presStyleLbl="parChTrans1D1" presStyleIdx="9" presStyleCnt="20"/>
      <dgm:spPr/>
    </dgm:pt>
    <dgm:pt modelId="{3AD265ED-2802-494E-8347-D78677453438}" type="pres">
      <dgm:prSet presAssocID="{D92EDE5B-461B-4FCC-8718-EBBE135C330F}" presName="topConnNode1" presStyleLbl="node1" presStyleIdx="0" presStyleCnt="0"/>
      <dgm:spPr/>
    </dgm:pt>
    <dgm:pt modelId="{52B3022E-E811-4C71-B76E-5DC6979734B6}" type="pres">
      <dgm:prSet presAssocID="{D92EDE5B-461B-4FCC-8718-EBBE135C330F}" presName="hierChild2" presStyleCnt="0"/>
      <dgm:spPr/>
    </dgm:pt>
    <dgm:pt modelId="{E8F53CDC-1449-459A-B3A5-5197B2EC1D22}" type="pres">
      <dgm:prSet presAssocID="{D92EDE5B-461B-4FCC-8718-EBBE135C330F}" presName="hierChild3" presStyleCnt="0"/>
      <dgm:spPr/>
    </dgm:pt>
    <dgm:pt modelId="{D3800807-3D62-4E68-8D74-AB8D18C308A6}" type="pres">
      <dgm:prSet presAssocID="{4798001E-5AF7-4FCF-88FA-D845E2DFA8BE}" presName="hierRoot1" presStyleCnt="0">
        <dgm:presLayoutVars>
          <dgm:hierBranch val="init"/>
        </dgm:presLayoutVars>
      </dgm:prSet>
      <dgm:spPr/>
    </dgm:pt>
    <dgm:pt modelId="{BAE5B963-BB26-495D-A3AE-9F05CFA19E38}" type="pres">
      <dgm:prSet presAssocID="{4798001E-5AF7-4FCF-88FA-D845E2DFA8BE}" presName="rootComposite1" presStyleCnt="0"/>
      <dgm:spPr/>
    </dgm:pt>
    <dgm:pt modelId="{D629FB53-6F6E-4171-9BD8-DCDDBACD664D}" type="pres">
      <dgm:prSet presAssocID="{4798001E-5AF7-4FCF-88FA-D845E2DFA8BE}" presName="rootText1" presStyleLbl="alignAcc1" presStyleIdx="0" presStyleCnt="0">
        <dgm:presLayoutVars>
          <dgm:chPref val="3"/>
        </dgm:presLayoutVars>
      </dgm:prSet>
      <dgm:spPr/>
    </dgm:pt>
    <dgm:pt modelId="{2730813B-EC06-4A80-8E16-17871CD2F431}" type="pres">
      <dgm:prSet presAssocID="{4798001E-5AF7-4FCF-88FA-D845E2DFA8BE}" presName="topArc1" presStyleLbl="parChTrans1D1" presStyleIdx="10" presStyleCnt="20"/>
      <dgm:spPr/>
    </dgm:pt>
    <dgm:pt modelId="{C51F739F-81BB-418E-96DA-980173146D33}" type="pres">
      <dgm:prSet presAssocID="{4798001E-5AF7-4FCF-88FA-D845E2DFA8BE}" presName="bottomArc1" presStyleLbl="parChTrans1D1" presStyleIdx="11" presStyleCnt="20"/>
      <dgm:spPr/>
    </dgm:pt>
    <dgm:pt modelId="{98F4F17A-D171-4A01-B941-3FBC6682B702}" type="pres">
      <dgm:prSet presAssocID="{4798001E-5AF7-4FCF-88FA-D845E2DFA8BE}" presName="topConnNode1" presStyleLbl="node1" presStyleIdx="0" presStyleCnt="0"/>
      <dgm:spPr/>
    </dgm:pt>
    <dgm:pt modelId="{2DAB9E02-E6A5-40CD-8019-AA4B7BD47AB5}" type="pres">
      <dgm:prSet presAssocID="{4798001E-5AF7-4FCF-88FA-D845E2DFA8BE}" presName="hierChild2" presStyleCnt="0"/>
      <dgm:spPr/>
    </dgm:pt>
    <dgm:pt modelId="{5C59688C-2E0A-4278-8EE9-2995F75A454E}" type="pres">
      <dgm:prSet presAssocID="{4798001E-5AF7-4FCF-88FA-D845E2DFA8BE}" presName="hierChild3" presStyleCnt="0"/>
      <dgm:spPr/>
    </dgm:pt>
    <dgm:pt modelId="{3DBF07BA-938A-4C8C-91E4-906A10E40CED}" type="pres">
      <dgm:prSet presAssocID="{5278F6AA-3D4A-4333-8635-EF3212AE8123}" presName="hierRoot1" presStyleCnt="0">
        <dgm:presLayoutVars>
          <dgm:hierBranch val="init"/>
        </dgm:presLayoutVars>
      </dgm:prSet>
      <dgm:spPr/>
    </dgm:pt>
    <dgm:pt modelId="{F2B0D7BE-CEF7-4C33-8C6F-281FA714AD19}" type="pres">
      <dgm:prSet presAssocID="{5278F6AA-3D4A-4333-8635-EF3212AE8123}" presName="rootComposite1" presStyleCnt="0"/>
      <dgm:spPr/>
    </dgm:pt>
    <dgm:pt modelId="{C9C57E9E-929C-4322-8027-9D64862CFF07}" type="pres">
      <dgm:prSet presAssocID="{5278F6AA-3D4A-4333-8635-EF3212AE8123}" presName="rootText1" presStyleLbl="alignAcc1" presStyleIdx="0" presStyleCnt="0">
        <dgm:presLayoutVars>
          <dgm:chPref val="3"/>
        </dgm:presLayoutVars>
      </dgm:prSet>
      <dgm:spPr/>
    </dgm:pt>
    <dgm:pt modelId="{9B771CCA-FA51-4FA0-BA44-797A0D161A5F}" type="pres">
      <dgm:prSet presAssocID="{5278F6AA-3D4A-4333-8635-EF3212AE8123}" presName="topArc1" presStyleLbl="parChTrans1D1" presStyleIdx="12" presStyleCnt="20"/>
      <dgm:spPr/>
    </dgm:pt>
    <dgm:pt modelId="{4465035C-4FD7-4375-9317-D8AEC4C88D79}" type="pres">
      <dgm:prSet presAssocID="{5278F6AA-3D4A-4333-8635-EF3212AE8123}" presName="bottomArc1" presStyleLbl="parChTrans1D1" presStyleIdx="13" presStyleCnt="20"/>
      <dgm:spPr/>
    </dgm:pt>
    <dgm:pt modelId="{AD54E854-12AF-48D8-8501-07B27F362541}" type="pres">
      <dgm:prSet presAssocID="{5278F6AA-3D4A-4333-8635-EF3212AE8123}" presName="topConnNode1" presStyleLbl="node1" presStyleIdx="0" presStyleCnt="0"/>
      <dgm:spPr/>
    </dgm:pt>
    <dgm:pt modelId="{DB433105-4AEC-4D42-AC64-AA554B32184E}" type="pres">
      <dgm:prSet presAssocID="{5278F6AA-3D4A-4333-8635-EF3212AE8123}" presName="hierChild2" presStyleCnt="0"/>
      <dgm:spPr/>
    </dgm:pt>
    <dgm:pt modelId="{0EF81744-3559-4417-ACBD-6F5979CC314D}" type="pres">
      <dgm:prSet presAssocID="{5278F6AA-3D4A-4333-8635-EF3212AE8123}" presName="hierChild3" presStyleCnt="0"/>
      <dgm:spPr/>
    </dgm:pt>
    <dgm:pt modelId="{BA1027BF-AB15-4778-815B-02D074DCDB7B}" type="pres">
      <dgm:prSet presAssocID="{B154CFCB-767C-4879-8C6C-E647C20F3115}" presName="hierRoot1" presStyleCnt="0">
        <dgm:presLayoutVars>
          <dgm:hierBranch val="init"/>
        </dgm:presLayoutVars>
      </dgm:prSet>
      <dgm:spPr/>
    </dgm:pt>
    <dgm:pt modelId="{EFCAC9F5-953C-44C2-911E-A6B97A9E40A6}" type="pres">
      <dgm:prSet presAssocID="{B154CFCB-767C-4879-8C6C-E647C20F3115}" presName="rootComposite1" presStyleCnt="0"/>
      <dgm:spPr/>
    </dgm:pt>
    <dgm:pt modelId="{7EF753BD-0410-4187-9BCC-28991900923C}" type="pres">
      <dgm:prSet presAssocID="{B154CFCB-767C-4879-8C6C-E647C20F3115}" presName="rootText1" presStyleLbl="alignAcc1" presStyleIdx="0" presStyleCnt="0">
        <dgm:presLayoutVars>
          <dgm:chPref val="3"/>
        </dgm:presLayoutVars>
      </dgm:prSet>
      <dgm:spPr/>
    </dgm:pt>
    <dgm:pt modelId="{EF6F3FA3-F925-494B-B6D7-70B48CA29A0B}" type="pres">
      <dgm:prSet presAssocID="{B154CFCB-767C-4879-8C6C-E647C20F3115}" presName="topArc1" presStyleLbl="parChTrans1D1" presStyleIdx="14" presStyleCnt="20"/>
      <dgm:spPr/>
    </dgm:pt>
    <dgm:pt modelId="{0910431A-ACF8-47A5-AD03-FEA3E671DA68}" type="pres">
      <dgm:prSet presAssocID="{B154CFCB-767C-4879-8C6C-E647C20F3115}" presName="bottomArc1" presStyleLbl="parChTrans1D1" presStyleIdx="15" presStyleCnt="20"/>
      <dgm:spPr/>
    </dgm:pt>
    <dgm:pt modelId="{0F43E4DB-50BF-4C46-9C4F-279BE1781C3C}" type="pres">
      <dgm:prSet presAssocID="{B154CFCB-767C-4879-8C6C-E647C20F3115}" presName="topConnNode1" presStyleLbl="node1" presStyleIdx="0" presStyleCnt="0"/>
      <dgm:spPr/>
    </dgm:pt>
    <dgm:pt modelId="{5C494E91-7159-4D47-97F3-8D1B35F73854}" type="pres">
      <dgm:prSet presAssocID="{B154CFCB-767C-4879-8C6C-E647C20F3115}" presName="hierChild2" presStyleCnt="0"/>
      <dgm:spPr/>
    </dgm:pt>
    <dgm:pt modelId="{74BE9254-7A9C-41E5-961E-7032EF64A431}" type="pres">
      <dgm:prSet presAssocID="{B154CFCB-767C-4879-8C6C-E647C20F3115}" presName="hierChild3" presStyleCnt="0"/>
      <dgm:spPr/>
    </dgm:pt>
    <dgm:pt modelId="{A5986B50-F8C8-4449-9E9E-002B5C72BEAE}" type="pres">
      <dgm:prSet presAssocID="{BAA6842F-E09E-4EA8-9AAD-4D556F8BEDF2}" presName="hierRoot1" presStyleCnt="0">
        <dgm:presLayoutVars>
          <dgm:hierBranch val="init"/>
        </dgm:presLayoutVars>
      </dgm:prSet>
      <dgm:spPr/>
    </dgm:pt>
    <dgm:pt modelId="{32C51D1A-4494-4DC9-A9BD-DCC29A30FB66}" type="pres">
      <dgm:prSet presAssocID="{BAA6842F-E09E-4EA8-9AAD-4D556F8BEDF2}" presName="rootComposite1" presStyleCnt="0"/>
      <dgm:spPr/>
    </dgm:pt>
    <dgm:pt modelId="{E1F58402-F3B6-49BD-AE41-0E08362D3275}" type="pres">
      <dgm:prSet presAssocID="{BAA6842F-E09E-4EA8-9AAD-4D556F8BEDF2}" presName="rootText1" presStyleLbl="alignAcc1" presStyleIdx="0" presStyleCnt="0">
        <dgm:presLayoutVars>
          <dgm:chPref val="3"/>
        </dgm:presLayoutVars>
      </dgm:prSet>
      <dgm:spPr/>
    </dgm:pt>
    <dgm:pt modelId="{B568C8E0-097B-42D3-9EB6-8FDB8BC7A461}" type="pres">
      <dgm:prSet presAssocID="{BAA6842F-E09E-4EA8-9AAD-4D556F8BEDF2}" presName="topArc1" presStyleLbl="parChTrans1D1" presStyleIdx="16" presStyleCnt="20"/>
      <dgm:spPr/>
    </dgm:pt>
    <dgm:pt modelId="{9398B9F1-2CDE-478E-AA1B-95C7E1B0509D}" type="pres">
      <dgm:prSet presAssocID="{BAA6842F-E09E-4EA8-9AAD-4D556F8BEDF2}" presName="bottomArc1" presStyleLbl="parChTrans1D1" presStyleIdx="17" presStyleCnt="20"/>
      <dgm:spPr/>
    </dgm:pt>
    <dgm:pt modelId="{5FEBCD83-DA53-4C56-A0C0-3174EDE787CB}" type="pres">
      <dgm:prSet presAssocID="{BAA6842F-E09E-4EA8-9AAD-4D556F8BEDF2}" presName="topConnNode1" presStyleLbl="node1" presStyleIdx="0" presStyleCnt="0"/>
      <dgm:spPr/>
    </dgm:pt>
    <dgm:pt modelId="{77A33ECF-3C02-413E-8C58-3C329FC666B4}" type="pres">
      <dgm:prSet presAssocID="{BAA6842F-E09E-4EA8-9AAD-4D556F8BEDF2}" presName="hierChild2" presStyleCnt="0"/>
      <dgm:spPr/>
    </dgm:pt>
    <dgm:pt modelId="{1F155C78-A986-412E-A96D-76296635CCC8}" type="pres">
      <dgm:prSet presAssocID="{BAA6842F-E09E-4EA8-9AAD-4D556F8BEDF2}" presName="hierChild3" presStyleCnt="0"/>
      <dgm:spPr/>
    </dgm:pt>
    <dgm:pt modelId="{328B2601-ED71-425C-A42F-B5AB32BB0029}" type="pres">
      <dgm:prSet presAssocID="{2D3099F7-9E0B-4160-B738-ABDB3CA15AB3}" presName="hierRoot1" presStyleCnt="0">
        <dgm:presLayoutVars>
          <dgm:hierBranch val="init"/>
        </dgm:presLayoutVars>
      </dgm:prSet>
      <dgm:spPr/>
    </dgm:pt>
    <dgm:pt modelId="{F19A726E-5B3B-4A0B-A474-B06973BC8119}" type="pres">
      <dgm:prSet presAssocID="{2D3099F7-9E0B-4160-B738-ABDB3CA15AB3}" presName="rootComposite1" presStyleCnt="0"/>
      <dgm:spPr/>
    </dgm:pt>
    <dgm:pt modelId="{35ED392E-D3AA-4985-926D-323DA5F99D9A}" type="pres">
      <dgm:prSet presAssocID="{2D3099F7-9E0B-4160-B738-ABDB3CA15AB3}" presName="rootText1" presStyleLbl="alignAcc1" presStyleIdx="0" presStyleCnt="0" custScaleX="165511" custScaleY="95275" custLinFactNeighborX="-32748" custLinFactNeighborY="4442">
        <dgm:presLayoutVars>
          <dgm:chPref val="3"/>
        </dgm:presLayoutVars>
      </dgm:prSet>
      <dgm:spPr/>
    </dgm:pt>
    <dgm:pt modelId="{AF19B36E-ABE0-40F4-B1D6-4E84522F6BB0}" type="pres">
      <dgm:prSet presAssocID="{2D3099F7-9E0B-4160-B738-ABDB3CA15AB3}" presName="topArc1" presStyleLbl="parChTrans1D1" presStyleIdx="18" presStyleCnt="20"/>
      <dgm:spPr/>
    </dgm:pt>
    <dgm:pt modelId="{38CA575D-D9E3-4B7E-A22D-33EE544C4D33}" type="pres">
      <dgm:prSet presAssocID="{2D3099F7-9E0B-4160-B738-ABDB3CA15AB3}" presName="bottomArc1" presStyleLbl="parChTrans1D1" presStyleIdx="19" presStyleCnt="20"/>
      <dgm:spPr/>
    </dgm:pt>
    <dgm:pt modelId="{79D447A4-011C-48CA-A8BD-7AD26CC32D6C}" type="pres">
      <dgm:prSet presAssocID="{2D3099F7-9E0B-4160-B738-ABDB3CA15AB3}" presName="topConnNode1" presStyleLbl="node1" presStyleIdx="0" presStyleCnt="0"/>
      <dgm:spPr/>
    </dgm:pt>
    <dgm:pt modelId="{220D45B9-A2D5-472B-AE9D-0E04C2BBCA7D}" type="pres">
      <dgm:prSet presAssocID="{2D3099F7-9E0B-4160-B738-ABDB3CA15AB3}" presName="hierChild2" presStyleCnt="0"/>
      <dgm:spPr/>
    </dgm:pt>
    <dgm:pt modelId="{E64E1385-48A4-4CDF-AA68-0497AD57D314}" type="pres">
      <dgm:prSet presAssocID="{2D3099F7-9E0B-4160-B738-ABDB3CA15AB3}" presName="hierChild3" presStyleCnt="0"/>
      <dgm:spPr/>
    </dgm:pt>
  </dgm:ptLst>
  <dgm:cxnLst>
    <dgm:cxn modelId="{929DBB04-0567-46CF-99DF-E041474B60CB}" type="presOf" srcId="{B154CFCB-767C-4879-8C6C-E647C20F3115}" destId="{7EF753BD-0410-4187-9BCC-28991900923C}" srcOrd="0" destOrd="0" presId="urn:microsoft.com/office/officeart/2008/layout/HalfCircleOrganizationChart"/>
    <dgm:cxn modelId="{9CC1C020-AE32-408D-9BB4-3A008262E9CD}" type="presOf" srcId="{C28FFEF5-B0F0-40D5-A21F-08A81D4790EB}" destId="{1CE21336-4F60-4D34-A1C0-9D0C0F374FB9}" srcOrd="1" destOrd="0" presId="urn:microsoft.com/office/officeart/2008/layout/HalfCircleOrganizationChart"/>
    <dgm:cxn modelId="{F5881921-6613-4E38-BD4A-87D3028A1F37}" srcId="{1EC964A8-7262-4F55-9087-CB6FD64409E1}" destId="{41509820-617D-497D-9017-BD7A3BF45E2A}" srcOrd="3" destOrd="0" parTransId="{E375B6A9-D147-4359-B32C-4A4F2E540383}" sibTransId="{B98CD158-454E-4E19-9B59-A9D647FC866E}"/>
    <dgm:cxn modelId="{FBE7D521-FAA2-4D59-8340-12BAC3248FCA}" srcId="{1EC964A8-7262-4F55-9087-CB6FD64409E1}" destId="{D92EDE5B-461B-4FCC-8718-EBBE135C330F}" srcOrd="4" destOrd="0" parTransId="{0F379E5E-6011-4D30-A478-E0C9732E1E6B}" sibTransId="{A29E389F-54BA-432A-87F8-2C809A9E8630}"/>
    <dgm:cxn modelId="{89764F22-4D16-43D8-9B4C-1E7BE264ACE9}" type="presOf" srcId="{1EC964A8-7262-4F55-9087-CB6FD64409E1}" destId="{6F6433C0-05F6-4AC9-8489-14FA300B8C08}" srcOrd="0" destOrd="0" presId="urn:microsoft.com/office/officeart/2008/layout/HalfCircleOrganizationChart"/>
    <dgm:cxn modelId="{A801122B-E954-44B9-A511-8C9D2B1F0858}" type="presOf" srcId="{5278F6AA-3D4A-4333-8635-EF3212AE8123}" destId="{AD54E854-12AF-48D8-8501-07B27F362541}" srcOrd="1" destOrd="0" presId="urn:microsoft.com/office/officeart/2008/layout/HalfCircleOrganizationChart"/>
    <dgm:cxn modelId="{34DB802C-F024-41E4-8942-7CBC9F13E81E}" type="presOf" srcId="{B154CFCB-767C-4879-8C6C-E647C20F3115}" destId="{0F43E4DB-50BF-4C46-9C4F-279BE1781C3C}" srcOrd="1" destOrd="0" presId="urn:microsoft.com/office/officeart/2008/layout/HalfCircleOrganizationChart"/>
    <dgm:cxn modelId="{3E929731-E4BC-491C-B867-98F917B1143B}" type="presOf" srcId="{2D3099F7-9E0B-4160-B738-ABDB3CA15AB3}" destId="{79D447A4-011C-48CA-A8BD-7AD26CC32D6C}" srcOrd="1" destOrd="0" presId="urn:microsoft.com/office/officeart/2008/layout/HalfCircleOrganizationChart"/>
    <dgm:cxn modelId="{B6E4283A-798A-4A78-B505-70AC3993ECF8}" type="presOf" srcId="{BAA6842F-E09E-4EA8-9AAD-4D556F8BEDF2}" destId="{5FEBCD83-DA53-4C56-A0C0-3174EDE787CB}" srcOrd="1" destOrd="0" presId="urn:microsoft.com/office/officeart/2008/layout/HalfCircleOrganizationChart"/>
    <dgm:cxn modelId="{4EFB8F40-6477-4E36-A6F4-E4707E5DFDF3}" srcId="{1EC964A8-7262-4F55-9087-CB6FD64409E1}" destId="{C28FFEF5-B0F0-40D5-A21F-08A81D4790EB}" srcOrd="0" destOrd="0" parTransId="{E2CB738E-EFFB-4592-AE03-88C1CDEC42BB}" sibTransId="{9A3FC1EE-9C88-4A24-9875-2801E434F96F}"/>
    <dgm:cxn modelId="{28D18B60-02BD-4FEC-862D-5844E011940A}" srcId="{1EC964A8-7262-4F55-9087-CB6FD64409E1}" destId="{A157A5E7-94CB-40E2-9361-B4AD13A70C36}" srcOrd="2" destOrd="0" parTransId="{258FD374-7883-44B8-AAD2-B6917106F9BC}" sibTransId="{0D82B4D4-8B20-4D59-AC0E-1519A61DE3BF}"/>
    <dgm:cxn modelId="{78275D4B-2612-416F-A66D-F3384012D4FA}" type="presOf" srcId="{2D3099F7-9E0B-4160-B738-ABDB3CA15AB3}" destId="{35ED392E-D3AA-4985-926D-323DA5F99D9A}" srcOrd="0" destOrd="0" presId="urn:microsoft.com/office/officeart/2008/layout/HalfCircleOrganizationChart"/>
    <dgm:cxn modelId="{DC2FC470-32A4-4601-82FB-4E0B319C1B27}" srcId="{1EC964A8-7262-4F55-9087-CB6FD64409E1}" destId="{2A94B4BD-A315-4A77-BC34-FE3EC4AF8021}" srcOrd="1" destOrd="0" parTransId="{3367CBAA-4C9A-4167-92B4-6346A3AE2D3C}" sibTransId="{1D974E2D-93D1-4BEF-A777-0CF6678C3466}"/>
    <dgm:cxn modelId="{95D9CE71-FAC5-459D-A7C7-FA4C954C0F88}" srcId="{1EC964A8-7262-4F55-9087-CB6FD64409E1}" destId="{5278F6AA-3D4A-4333-8635-EF3212AE8123}" srcOrd="6" destOrd="0" parTransId="{41AD6BA3-5349-4648-B944-EF5EE8C0C362}" sibTransId="{F63CBBAA-B020-42D2-B729-6757297F692C}"/>
    <dgm:cxn modelId="{BE0C1D73-278E-4D7F-A556-8577D0ED07C7}" type="presOf" srcId="{5278F6AA-3D4A-4333-8635-EF3212AE8123}" destId="{C9C57E9E-929C-4322-8027-9D64862CFF07}" srcOrd="0" destOrd="0" presId="urn:microsoft.com/office/officeart/2008/layout/HalfCircleOrganizationChart"/>
    <dgm:cxn modelId="{B7A15474-BA41-44E7-9239-1F43FC5D9880}" type="presOf" srcId="{2A94B4BD-A315-4A77-BC34-FE3EC4AF8021}" destId="{B536A753-7B3C-4CBA-AB1F-7A9913CC3282}" srcOrd="0" destOrd="0" presId="urn:microsoft.com/office/officeart/2008/layout/HalfCircleOrganizationChart"/>
    <dgm:cxn modelId="{DC532B76-6ABF-4475-9D1C-0AE1830BD3C1}" type="presOf" srcId="{2A94B4BD-A315-4A77-BC34-FE3EC4AF8021}" destId="{0F9F2A17-CAAB-46AD-B6C8-F345667B25A3}" srcOrd="1" destOrd="0" presId="urn:microsoft.com/office/officeart/2008/layout/HalfCircleOrganizationChart"/>
    <dgm:cxn modelId="{635A0A7C-99CA-4E6E-80BF-A5C5A9E8AFC6}" type="presOf" srcId="{A157A5E7-94CB-40E2-9361-B4AD13A70C36}" destId="{FFBE0811-25AD-41CA-9D2D-FA207776294F}" srcOrd="1" destOrd="0" presId="urn:microsoft.com/office/officeart/2008/layout/HalfCircleOrganizationChart"/>
    <dgm:cxn modelId="{E46EF18B-2C0F-46F1-88F3-CAF75681FE9C}" type="presOf" srcId="{C28FFEF5-B0F0-40D5-A21F-08A81D4790EB}" destId="{6CC4A81E-184B-4FBF-8E8D-C3E1C3E7527D}" srcOrd="0" destOrd="0" presId="urn:microsoft.com/office/officeart/2008/layout/HalfCircleOrganizationChart"/>
    <dgm:cxn modelId="{205FDC90-3E07-4A4E-BAA5-5AB63E00C2DA}" srcId="{1EC964A8-7262-4F55-9087-CB6FD64409E1}" destId="{BAA6842F-E09E-4EA8-9AAD-4D556F8BEDF2}" srcOrd="8" destOrd="0" parTransId="{698ADC2C-0DB2-41E1-AC74-854FB3A81D97}" sibTransId="{9309B773-7ECE-4F59-A6A6-972C9861ED85}"/>
    <dgm:cxn modelId="{C321A392-806E-4BC7-9F04-EC145E0E07A1}" srcId="{1EC964A8-7262-4F55-9087-CB6FD64409E1}" destId="{2D3099F7-9E0B-4160-B738-ABDB3CA15AB3}" srcOrd="9" destOrd="0" parTransId="{E8DE26A6-F8FF-4BB0-BF53-C95966DF51E3}" sibTransId="{85815A41-ADBB-4682-ADF9-04E18251BB4C}"/>
    <dgm:cxn modelId="{3D15BAA5-74C8-4273-A73F-28B2BF4B5AD0}" type="presOf" srcId="{A157A5E7-94CB-40E2-9361-B4AD13A70C36}" destId="{36FC867F-3432-49E4-83DF-72F243818925}" srcOrd="0" destOrd="0" presId="urn:microsoft.com/office/officeart/2008/layout/HalfCircleOrganizationChart"/>
    <dgm:cxn modelId="{B0F921AC-13BF-4AAA-803C-79A8A5B53CB4}" type="presOf" srcId="{41509820-617D-497D-9017-BD7A3BF45E2A}" destId="{0D2A7FE4-9ECD-4031-9F6D-FD2790A70064}" srcOrd="0" destOrd="0" presId="urn:microsoft.com/office/officeart/2008/layout/HalfCircleOrganizationChart"/>
    <dgm:cxn modelId="{3C8176C9-C299-4DD9-A2FC-0F528621D545}" type="presOf" srcId="{BAA6842F-E09E-4EA8-9AAD-4D556F8BEDF2}" destId="{E1F58402-F3B6-49BD-AE41-0E08362D3275}" srcOrd="0" destOrd="0" presId="urn:microsoft.com/office/officeart/2008/layout/HalfCircleOrganizationChart"/>
    <dgm:cxn modelId="{3A1589D7-FEDE-4AFE-903C-D9453102B542}" type="presOf" srcId="{4798001E-5AF7-4FCF-88FA-D845E2DFA8BE}" destId="{98F4F17A-D171-4A01-B941-3FBC6682B702}" srcOrd="1" destOrd="0" presId="urn:microsoft.com/office/officeart/2008/layout/HalfCircleOrganizationChart"/>
    <dgm:cxn modelId="{60199FDA-29BF-4A7C-9D64-937CE213EE60}" type="presOf" srcId="{4798001E-5AF7-4FCF-88FA-D845E2DFA8BE}" destId="{D629FB53-6F6E-4171-9BD8-DCDDBACD664D}" srcOrd="0" destOrd="0" presId="urn:microsoft.com/office/officeart/2008/layout/HalfCircleOrganizationChart"/>
    <dgm:cxn modelId="{BDAAFBE3-BF4C-471F-84B5-5E239067AE3D}" type="presOf" srcId="{41509820-617D-497D-9017-BD7A3BF45E2A}" destId="{D842A26B-8C65-49C9-AA80-8C040024B1B1}" srcOrd="1" destOrd="0" presId="urn:microsoft.com/office/officeart/2008/layout/HalfCircleOrganizationChart"/>
    <dgm:cxn modelId="{8A4E50E4-E645-4E62-B18A-1CA7D52305A0}" type="presOf" srcId="{D92EDE5B-461B-4FCC-8718-EBBE135C330F}" destId="{8ED91198-7D65-42BB-9E21-E41A263FD64C}" srcOrd="0" destOrd="0" presId="urn:microsoft.com/office/officeart/2008/layout/HalfCircleOrganizationChart"/>
    <dgm:cxn modelId="{7D026AE8-2DDF-4848-B31D-9FA53D29E427}" type="presOf" srcId="{D92EDE5B-461B-4FCC-8718-EBBE135C330F}" destId="{3AD265ED-2802-494E-8347-D78677453438}" srcOrd="1" destOrd="0" presId="urn:microsoft.com/office/officeart/2008/layout/HalfCircleOrganizationChart"/>
    <dgm:cxn modelId="{2460EBEC-39EA-4B6A-BE2D-8A733F1E9833}" srcId="{1EC964A8-7262-4F55-9087-CB6FD64409E1}" destId="{4798001E-5AF7-4FCF-88FA-D845E2DFA8BE}" srcOrd="5" destOrd="0" parTransId="{10105082-3280-4757-9189-01380C5249A5}" sibTransId="{91E988FF-6719-4332-88F9-8E953C586637}"/>
    <dgm:cxn modelId="{B22D19FB-E42A-4F98-822E-FB44121736B6}" srcId="{1EC964A8-7262-4F55-9087-CB6FD64409E1}" destId="{B154CFCB-767C-4879-8C6C-E647C20F3115}" srcOrd="7" destOrd="0" parTransId="{0BF3FA65-C944-43D4-8198-B5D65920B67C}" sibTransId="{C8FAACAB-46B2-43AA-AF25-1CB5392E47E9}"/>
    <dgm:cxn modelId="{346854B4-EFA6-4B69-962D-3DD48BDD6720}" type="presParOf" srcId="{6F6433C0-05F6-4AC9-8489-14FA300B8C08}" destId="{88A8895A-8056-43FA-B408-013A2E9B1AF9}" srcOrd="0" destOrd="0" presId="urn:microsoft.com/office/officeart/2008/layout/HalfCircleOrganizationChart"/>
    <dgm:cxn modelId="{2DA5ECB4-01C1-4208-BFF5-8FADDFB0187B}" type="presParOf" srcId="{88A8895A-8056-43FA-B408-013A2E9B1AF9}" destId="{FF9292F2-E71C-4012-BADF-779BC8D5054C}" srcOrd="0" destOrd="0" presId="urn:microsoft.com/office/officeart/2008/layout/HalfCircleOrganizationChart"/>
    <dgm:cxn modelId="{DE9B8F6C-3B4D-416F-A78C-D24B6B8285D7}" type="presParOf" srcId="{FF9292F2-E71C-4012-BADF-779BC8D5054C}" destId="{6CC4A81E-184B-4FBF-8E8D-C3E1C3E7527D}" srcOrd="0" destOrd="0" presId="urn:microsoft.com/office/officeart/2008/layout/HalfCircleOrganizationChart"/>
    <dgm:cxn modelId="{33F0A5EB-E8B1-4A23-BD3C-05FEDD03F5D9}" type="presParOf" srcId="{FF9292F2-E71C-4012-BADF-779BC8D5054C}" destId="{6C563387-C103-4591-AF52-A60E469438C9}" srcOrd="1" destOrd="0" presId="urn:microsoft.com/office/officeart/2008/layout/HalfCircleOrganizationChart"/>
    <dgm:cxn modelId="{EB2F86BA-92ED-488D-99FC-787CD0318BD3}" type="presParOf" srcId="{FF9292F2-E71C-4012-BADF-779BC8D5054C}" destId="{5F2C9317-B495-4854-B516-053CE8C14C9D}" srcOrd="2" destOrd="0" presId="urn:microsoft.com/office/officeart/2008/layout/HalfCircleOrganizationChart"/>
    <dgm:cxn modelId="{F914A38F-D0C0-4780-B847-EEC5447F36C9}" type="presParOf" srcId="{FF9292F2-E71C-4012-BADF-779BC8D5054C}" destId="{1CE21336-4F60-4D34-A1C0-9D0C0F374FB9}" srcOrd="3" destOrd="0" presId="urn:microsoft.com/office/officeart/2008/layout/HalfCircleOrganizationChart"/>
    <dgm:cxn modelId="{FFD91DD0-97DB-4AF7-83E5-4342F5284EA7}" type="presParOf" srcId="{88A8895A-8056-43FA-B408-013A2E9B1AF9}" destId="{5AC6476E-738A-47ED-93F8-2FD5E261578A}" srcOrd="1" destOrd="0" presId="urn:microsoft.com/office/officeart/2008/layout/HalfCircleOrganizationChart"/>
    <dgm:cxn modelId="{A884B9CE-FD6F-4553-AE62-0D3FA5DAC6AB}" type="presParOf" srcId="{88A8895A-8056-43FA-B408-013A2E9B1AF9}" destId="{AE0DD846-FBC7-4266-A157-97DBD8848009}" srcOrd="2" destOrd="0" presId="urn:microsoft.com/office/officeart/2008/layout/HalfCircleOrganizationChart"/>
    <dgm:cxn modelId="{7207AFB3-E690-4B3F-894C-A366DBD95CAB}" type="presParOf" srcId="{6F6433C0-05F6-4AC9-8489-14FA300B8C08}" destId="{9136A7CE-2A56-4580-BB76-7744D70C5689}" srcOrd="1" destOrd="0" presId="urn:microsoft.com/office/officeart/2008/layout/HalfCircleOrganizationChart"/>
    <dgm:cxn modelId="{D14AEF41-3310-456F-B33D-01981115CC3E}" type="presParOf" srcId="{9136A7CE-2A56-4580-BB76-7744D70C5689}" destId="{D65B67DA-8707-41B6-9811-81C258D610A3}" srcOrd="0" destOrd="0" presId="urn:microsoft.com/office/officeart/2008/layout/HalfCircleOrganizationChart"/>
    <dgm:cxn modelId="{5940B638-CA80-4531-8CCA-774C6D9236F5}" type="presParOf" srcId="{D65B67DA-8707-41B6-9811-81C258D610A3}" destId="{B536A753-7B3C-4CBA-AB1F-7A9913CC3282}" srcOrd="0" destOrd="0" presId="urn:microsoft.com/office/officeart/2008/layout/HalfCircleOrganizationChart"/>
    <dgm:cxn modelId="{C3BAA261-0060-4CC8-ACDF-5AB496CF95EC}" type="presParOf" srcId="{D65B67DA-8707-41B6-9811-81C258D610A3}" destId="{C5684DA1-8A06-44F0-BB05-BAE4222D8DF1}" srcOrd="1" destOrd="0" presId="urn:microsoft.com/office/officeart/2008/layout/HalfCircleOrganizationChart"/>
    <dgm:cxn modelId="{EE5187BA-B204-49A8-B834-8E63C0150509}" type="presParOf" srcId="{D65B67DA-8707-41B6-9811-81C258D610A3}" destId="{7625B602-E625-4E41-A610-7B7EC7198A1E}" srcOrd="2" destOrd="0" presId="urn:microsoft.com/office/officeart/2008/layout/HalfCircleOrganizationChart"/>
    <dgm:cxn modelId="{42A40CBE-B7E8-48C1-A42B-53F7DDB33E53}" type="presParOf" srcId="{D65B67DA-8707-41B6-9811-81C258D610A3}" destId="{0F9F2A17-CAAB-46AD-B6C8-F345667B25A3}" srcOrd="3" destOrd="0" presId="urn:microsoft.com/office/officeart/2008/layout/HalfCircleOrganizationChart"/>
    <dgm:cxn modelId="{533C6BB2-F7B9-4184-B91E-000E53CB9A97}" type="presParOf" srcId="{9136A7CE-2A56-4580-BB76-7744D70C5689}" destId="{EE7779CD-990D-4973-96BB-3C412D1E6511}" srcOrd="1" destOrd="0" presId="urn:microsoft.com/office/officeart/2008/layout/HalfCircleOrganizationChart"/>
    <dgm:cxn modelId="{158F7BF1-DBF1-4D3F-9C9F-DCD65E73CA3D}" type="presParOf" srcId="{9136A7CE-2A56-4580-BB76-7744D70C5689}" destId="{E68152C3-3CEC-440D-8A94-1D5BA5D51EA4}" srcOrd="2" destOrd="0" presId="urn:microsoft.com/office/officeart/2008/layout/HalfCircleOrganizationChart"/>
    <dgm:cxn modelId="{842199EF-958E-4E05-A60F-4D9378604D6D}" type="presParOf" srcId="{6F6433C0-05F6-4AC9-8489-14FA300B8C08}" destId="{C8EB44AB-ED00-4350-8E0F-5FFBC92E56FA}" srcOrd="2" destOrd="0" presId="urn:microsoft.com/office/officeart/2008/layout/HalfCircleOrganizationChart"/>
    <dgm:cxn modelId="{D36E80BC-BE22-40B8-905A-9DC6086A6839}" type="presParOf" srcId="{C8EB44AB-ED00-4350-8E0F-5FFBC92E56FA}" destId="{48E56130-7D5A-4865-ADA0-BAC18CA14EE1}" srcOrd="0" destOrd="0" presId="urn:microsoft.com/office/officeart/2008/layout/HalfCircleOrganizationChart"/>
    <dgm:cxn modelId="{B189AC35-99B9-4674-989A-9A430DD4D1D8}" type="presParOf" srcId="{48E56130-7D5A-4865-ADA0-BAC18CA14EE1}" destId="{36FC867F-3432-49E4-83DF-72F243818925}" srcOrd="0" destOrd="0" presId="urn:microsoft.com/office/officeart/2008/layout/HalfCircleOrganizationChart"/>
    <dgm:cxn modelId="{0F849ED8-83BA-4B20-A600-A961032FAC91}" type="presParOf" srcId="{48E56130-7D5A-4865-ADA0-BAC18CA14EE1}" destId="{E0897463-3AB6-42EE-8648-3D804FB27816}" srcOrd="1" destOrd="0" presId="urn:microsoft.com/office/officeart/2008/layout/HalfCircleOrganizationChart"/>
    <dgm:cxn modelId="{5F9779EF-64C7-473C-A32C-5268DC970DBF}" type="presParOf" srcId="{48E56130-7D5A-4865-ADA0-BAC18CA14EE1}" destId="{9B08D8AB-483B-4E14-8003-1CE27399195F}" srcOrd="2" destOrd="0" presId="urn:microsoft.com/office/officeart/2008/layout/HalfCircleOrganizationChart"/>
    <dgm:cxn modelId="{16277F80-F21A-43E6-8FD8-B85E7E4D5F95}" type="presParOf" srcId="{48E56130-7D5A-4865-ADA0-BAC18CA14EE1}" destId="{FFBE0811-25AD-41CA-9D2D-FA207776294F}" srcOrd="3" destOrd="0" presId="urn:microsoft.com/office/officeart/2008/layout/HalfCircleOrganizationChart"/>
    <dgm:cxn modelId="{B9E73B29-C4BB-4049-9D20-9CB84DB9A43B}" type="presParOf" srcId="{C8EB44AB-ED00-4350-8E0F-5FFBC92E56FA}" destId="{3E7C6773-F115-46CA-BF7B-F5AA421C93BE}" srcOrd="1" destOrd="0" presId="urn:microsoft.com/office/officeart/2008/layout/HalfCircleOrganizationChart"/>
    <dgm:cxn modelId="{3F0B9943-3BAC-40B0-8B40-6B3601053276}" type="presParOf" srcId="{C8EB44AB-ED00-4350-8E0F-5FFBC92E56FA}" destId="{B9B7DC6D-197D-4447-98BD-A51430ED3C85}" srcOrd="2" destOrd="0" presId="urn:microsoft.com/office/officeart/2008/layout/HalfCircleOrganizationChart"/>
    <dgm:cxn modelId="{805E413F-E1CF-4031-B8D4-93E830D1B648}" type="presParOf" srcId="{6F6433C0-05F6-4AC9-8489-14FA300B8C08}" destId="{1F16D27B-DBD4-492F-A95B-397E63685769}" srcOrd="3" destOrd="0" presId="urn:microsoft.com/office/officeart/2008/layout/HalfCircleOrganizationChart"/>
    <dgm:cxn modelId="{6CC568FF-E0F6-434E-BEAC-127F5DC3CF4C}" type="presParOf" srcId="{1F16D27B-DBD4-492F-A95B-397E63685769}" destId="{07365BB9-4E5E-471D-B854-70E96119AFB8}" srcOrd="0" destOrd="0" presId="urn:microsoft.com/office/officeart/2008/layout/HalfCircleOrganizationChart"/>
    <dgm:cxn modelId="{B0C2BB2A-D3EC-4835-9DF6-93CC2D996CD6}" type="presParOf" srcId="{07365BB9-4E5E-471D-B854-70E96119AFB8}" destId="{0D2A7FE4-9ECD-4031-9F6D-FD2790A70064}" srcOrd="0" destOrd="0" presId="urn:microsoft.com/office/officeart/2008/layout/HalfCircleOrganizationChart"/>
    <dgm:cxn modelId="{A5AA7CF1-1DD6-45ED-8E98-254987EAB1DF}" type="presParOf" srcId="{07365BB9-4E5E-471D-B854-70E96119AFB8}" destId="{BE7527A8-6054-4DC8-BB70-A0F01D515145}" srcOrd="1" destOrd="0" presId="urn:microsoft.com/office/officeart/2008/layout/HalfCircleOrganizationChart"/>
    <dgm:cxn modelId="{761F9252-6038-4266-8E1C-28952A0BB5C1}" type="presParOf" srcId="{07365BB9-4E5E-471D-B854-70E96119AFB8}" destId="{D9708EA7-C5C1-45B7-9B34-E92E5A2826AE}" srcOrd="2" destOrd="0" presId="urn:microsoft.com/office/officeart/2008/layout/HalfCircleOrganizationChart"/>
    <dgm:cxn modelId="{4B474A20-CBF7-490E-A7F5-02E4A97D855B}" type="presParOf" srcId="{07365BB9-4E5E-471D-B854-70E96119AFB8}" destId="{D842A26B-8C65-49C9-AA80-8C040024B1B1}" srcOrd="3" destOrd="0" presId="urn:microsoft.com/office/officeart/2008/layout/HalfCircleOrganizationChart"/>
    <dgm:cxn modelId="{23D27364-CF68-4FBA-AFFA-8FFB89A2D728}" type="presParOf" srcId="{1F16D27B-DBD4-492F-A95B-397E63685769}" destId="{1C4CBA0E-8130-44A0-A335-8DC42766E7C8}" srcOrd="1" destOrd="0" presId="urn:microsoft.com/office/officeart/2008/layout/HalfCircleOrganizationChart"/>
    <dgm:cxn modelId="{E590BDA9-322D-4D8A-847E-5E434B7893B6}" type="presParOf" srcId="{1F16D27B-DBD4-492F-A95B-397E63685769}" destId="{17069B1F-52AA-409E-B02F-B25757D1F34B}" srcOrd="2" destOrd="0" presId="urn:microsoft.com/office/officeart/2008/layout/HalfCircleOrganizationChart"/>
    <dgm:cxn modelId="{7A7DDA98-654B-4B8A-B0F4-16374BE2A436}" type="presParOf" srcId="{6F6433C0-05F6-4AC9-8489-14FA300B8C08}" destId="{68410736-55BB-48F8-9591-D2430C5DDCD5}" srcOrd="4" destOrd="0" presId="urn:microsoft.com/office/officeart/2008/layout/HalfCircleOrganizationChart"/>
    <dgm:cxn modelId="{F7A22EF8-D713-44A9-9BB4-9E080362FC46}" type="presParOf" srcId="{68410736-55BB-48F8-9591-D2430C5DDCD5}" destId="{FBCDA741-93DB-407F-8F5C-BBE249B26185}" srcOrd="0" destOrd="0" presId="urn:microsoft.com/office/officeart/2008/layout/HalfCircleOrganizationChart"/>
    <dgm:cxn modelId="{495E9CAA-9D41-4C6D-AAF8-C23BB0536AA2}" type="presParOf" srcId="{FBCDA741-93DB-407F-8F5C-BBE249B26185}" destId="{8ED91198-7D65-42BB-9E21-E41A263FD64C}" srcOrd="0" destOrd="0" presId="urn:microsoft.com/office/officeart/2008/layout/HalfCircleOrganizationChart"/>
    <dgm:cxn modelId="{1BF34E67-D817-4091-815C-7C0CE44AF7C1}" type="presParOf" srcId="{FBCDA741-93DB-407F-8F5C-BBE249B26185}" destId="{E506938D-36D8-44A1-B1F5-99AA08743F08}" srcOrd="1" destOrd="0" presId="urn:microsoft.com/office/officeart/2008/layout/HalfCircleOrganizationChart"/>
    <dgm:cxn modelId="{D8849B14-47DB-411B-939E-9B2E22A29AC1}" type="presParOf" srcId="{FBCDA741-93DB-407F-8F5C-BBE249B26185}" destId="{2BDFD3B2-D0F2-48EE-9218-3E21CFE9FBBE}" srcOrd="2" destOrd="0" presId="urn:microsoft.com/office/officeart/2008/layout/HalfCircleOrganizationChart"/>
    <dgm:cxn modelId="{087B8F81-4BA8-413D-983D-F6A54E76747A}" type="presParOf" srcId="{FBCDA741-93DB-407F-8F5C-BBE249B26185}" destId="{3AD265ED-2802-494E-8347-D78677453438}" srcOrd="3" destOrd="0" presId="urn:microsoft.com/office/officeart/2008/layout/HalfCircleOrganizationChart"/>
    <dgm:cxn modelId="{36D3B79E-D57F-4928-9BAF-594E9F5E4B7A}" type="presParOf" srcId="{68410736-55BB-48F8-9591-D2430C5DDCD5}" destId="{52B3022E-E811-4C71-B76E-5DC6979734B6}" srcOrd="1" destOrd="0" presId="urn:microsoft.com/office/officeart/2008/layout/HalfCircleOrganizationChart"/>
    <dgm:cxn modelId="{DE9F0FCF-8F6C-4757-B00B-3D50763BA1D2}" type="presParOf" srcId="{68410736-55BB-48F8-9591-D2430C5DDCD5}" destId="{E8F53CDC-1449-459A-B3A5-5197B2EC1D22}" srcOrd="2" destOrd="0" presId="urn:microsoft.com/office/officeart/2008/layout/HalfCircleOrganizationChart"/>
    <dgm:cxn modelId="{206A5C0E-AF41-4834-A32B-23BE9B801036}" type="presParOf" srcId="{6F6433C0-05F6-4AC9-8489-14FA300B8C08}" destId="{D3800807-3D62-4E68-8D74-AB8D18C308A6}" srcOrd="5" destOrd="0" presId="urn:microsoft.com/office/officeart/2008/layout/HalfCircleOrganizationChart"/>
    <dgm:cxn modelId="{67B1615D-8F06-4454-A304-0239FB62EDAF}" type="presParOf" srcId="{D3800807-3D62-4E68-8D74-AB8D18C308A6}" destId="{BAE5B963-BB26-495D-A3AE-9F05CFA19E38}" srcOrd="0" destOrd="0" presId="urn:microsoft.com/office/officeart/2008/layout/HalfCircleOrganizationChart"/>
    <dgm:cxn modelId="{988ED95A-27F3-4765-AE4D-EE372836E9EC}" type="presParOf" srcId="{BAE5B963-BB26-495D-A3AE-9F05CFA19E38}" destId="{D629FB53-6F6E-4171-9BD8-DCDDBACD664D}" srcOrd="0" destOrd="0" presId="urn:microsoft.com/office/officeart/2008/layout/HalfCircleOrganizationChart"/>
    <dgm:cxn modelId="{696ABFCF-9BB1-4C7D-BCC4-757C12CA8909}" type="presParOf" srcId="{BAE5B963-BB26-495D-A3AE-9F05CFA19E38}" destId="{2730813B-EC06-4A80-8E16-17871CD2F431}" srcOrd="1" destOrd="0" presId="urn:microsoft.com/office/officeart/2008/layout/HalfCircleOrganizationChart"/>
    <dgm:cxn modelId="{A8247B16-2B57-4107-AAEC-A713528E6F90}" type="presParOf" srcId="{BAE5B963-BB26-495D-A3AE-9F05CFA19E38}" destId="{C51F739F-81BB-418E-96DA-980173146D33}" srcOrd="2" destOrd="0" presId="urn:microsoft.com/office/officeart/2008/layout/HalfCircleOrganizationChart"/>
    <dgm:cxn modelId="{00C1DF94-E941-49E0-A6FB-D89C907482E0}" type="presParOf" srcId="{BAE5B963-BB26-495D-A3AE-9F05CFA19E38}" destId="{98F4F17A-D171-4A01-B941-3FBC6682B702}" srcOrd="3" destOrd="0" presId="urn:microsoft.com/office/officeart/2008/layout/HalfCircleOrganizationChart"/>
    <dgm:cxn modelId="{44D03762-5E4A-4BEA-8DF5-5E08ABCDA846}" type="presParOf" srcId="{D3800807-3D62-4E68-8D74-AB8D18C308A6}" destId="{2DAB9E02-E6A5-40CD-8019-AA4B7BD47AB5}" srcOrd="1" destOrd="0" presId="urn:microsoft.com/office/officeart/2008/layout/HalfCircleOrganizationChart"/>
    <dgm:cxn modelId="{BE25C7AD-D36A-4033-BA48-4DBB082F9E78}" type="presParOf" srcId="{D3800807-3D62-4E68-8D74-AB8D18C308A6}" destId="{5C59688C-2E0A-4278-8EE9-2995F75A454E}" srcOrd="2" destOrd="0" presId="urn:microsoft.com/office/officeart/2008/layout/HalfCircleOrganizationChart"/>
    <dgm:cxn modelId="{0A9294DD-274F-4E77-8D11-14B5C58C7F67}" type="presParOf" srcId="{6F6433C0-05F6-4AC9-8489-14FA300B8C08}" destId="{3DBF07BA-938A-4C8C-91E4-906A10E40CED}" srcOrd="6" destOrd="0" presId="urn:microsoft.com/office/officeart/2008/layout/HalfCircleOrganizationChart"/>
    <dgm:cxn modelId="{DD82A622-F980-4E96-91D7-EF99EBB5E86F}" type="presParOf" srcId="{3DBF07BA-938A-4C8C-91E4-906A10E40CED}" destId="{F2B0D7BE-CEF7-4C33-8C6F-281FA714AD19}" srcOrd="0" destOrd="0" presId="urn:microsoft.com/office/officeart/2008/layout/HalfCircleOrganizationChart"/>
    <dgm:cxn modelId="{0BC20A1A-7D04-49C1-A1DF-BA239FE3CB71}" type="presParOf" srcId="{F2B0D7BE-CEF7-4C33-8C6F-281FA714AD19}" destId="{C9C57E9E-929C-4322-8027-9D64862CFF07}" srcOrd="0" destOrd="0" presId="urn:microsoft.com/office/officeart/2008/layout/HalfCircleOrganizationChart"/>
    <dgm:cxn modelId="{E317282D-323D-4897-BB52-0420AEEE30FD}" type="presParOf" srcId="{F2B0D7BE-CEF7-4C33-8C6F-281FA714AD19}" destId="{9B771CCA-FA51-4FA0-BA44-797A0D161A5F}" srcOrd="1" destOrd="0" presId="urn:microsoft.com/office/officeart/2008/layout/HalfCircleOrganizationChart"/>
    <dgm:cxn modelId="{0D5FA7F2-F7C1-4B4F-837D-EFA13367D296}" type="presParOf" srcId="{F2B0D7BE-CEF7-4C33-8C6F-281FA714AD19}" destId="{4465035C-4FD7-4375-9317-D8AEC4C88D79}" srcOrd="2" destOrd="0" presId="urn:microsoft.com/office/officeart/2008/layout/HalfCircleOrganizationChart"/>
    <dgm:cxn modelId="{07F187B0-F619-44DD-8D3A-33FB240DB2E2}" type="presParOf" srcId="{F2B0D7BE-CEF7-4C33-8C6F-281FA714AD19}" destId="{AD54E854-12AF-48D8-8501-07B27F362541}" srcOrd="3" destOrd="0" presId="urn:microsoft.com/office/officeart/2008/layout/HalfCircleOrganizationChart"/>
    <dgm:cxn modelId="{84FEA3F1-6386-4DB4-803C-62828EB67311}" type="presParOf" srcId="{3DBF07BA-938A-4C8C-91E4-906A10E40CED}" destId="{DB433105-4AEC-4D42-AC64-AA554B32184E}" srcOrd="1" destOrd="0" presId="urn:microsoft.com/office/officeart/2008/layout/HalfCircleOrganizationChart"/>
    <dgm:cxn modelId="{260C2C93-A921-4FE8-B7D5-61D685918604}" type="presParOf" srcId="{3DBF07BA-938A-4C8C-91E4-906A10E40CED}" destId="{0EF81744-3559-4417-ACBD-6F5979CC314D}" srcOrd="2" destOrd="0" presId="urn:microsoft.com/office/officeart/2008/layout/HalfCircleOrganizationChart"/>
    <dgm:cxn modelId="{0C38FBAF-9A42-4054-8123-95EB1F4EF71F}" type="presParOf" srcId="{6F6433C0-05F6-4AC9-8489-14FA300B8C08}" destId="{BA1027BF-AB15-4778-815B-02D074DCDB7B}" srcOrd="7" destOrd="0" presId="urn:microsoft.com/office/officeart/2008/layout/HalfCircleOrganizationChart"/>
    <dgm:cxn modelId="{03275C7E-3749-479F-828E-CF92F629CF3F}" type="presParOf" srcId="{BA1027BF-AB15-4778-815B-02D074DCDB7B}" destId="{EFCAC9F5-953C-44C2-911E-A6B97A9E40A6}" srcOrd="0" destOrd="0" presId="urn:microsoft.com/office/officeart/2008/layout/HalfCircleOrganizationChart"/>
    <dgm:cxn modelId="{3739C33A-4133-4C51-B2BD-14535B8BAD58}" type="presParOf" srcId="{EFCAC9F5-953C-44C2-911E-A6B97A9E40A6}" destId="{7EF753BD-0410-4187-9BCC-28991900923C}" srcOrd="0" destOrd="0" presId="urn:microsoft.com/office/officeart/2008/layout/HalfCircleOrganizationChart"/>
    <dgm:cxn modelId="{8C93D19E-8A11-4C80-8139-2B1611109E9C}" type="presParOf" srcId="{EFCAC9F5-953C-44C2-911E-A6B97A9E40A6}" destId="{EF6F3FA3-F925-494B-B6D7-70B48CA29A0B}" srcOrd="1" destOrd="0" presId="urn:microsoft.com/office/officeart/2008/layout/HalfCircleOrganizationChart"/>
    <dgm:cxn modelId="{5B2F5A3F-C9C0-4064-9651-9249B7B21B34}" type="presParOf" srcId="{EFCAC9F5-953C-44C2-911E-A6B97A9E40A6}" destId="{0910431A-ACF8-47A5-AD03-FEA3E671DA68}" srcOrd="2" destOrd="0" presId="urn:microsoft.com/office/officeart/2008/layout/HalfCircleOrganizationChart"/>
    <dgm:cxn modelId="{74C2A353-326D-450F-B0AE-F851D804EB3B}" type="presParOf" srcId="{EFCAC9F5-953C-44C2-911E-A6B97A9E40A6}" destId="{0F43E4DB-50BF-4C46-9C4F-279BE1781C3C}" srcOrd="3" destOrd="0" presId="urn:microsoft.com/office/officeart/2008/layout/HalfCircleOrganizationChart"/>
    <dgm:cxn modelId="{4F9D9385-E23A-4612-9B62-3517E9DB3F77}" type="presParOf" srcId="{BA1027BF-AB15-4778-815B-02D074DCDB7B}" destId="{5C494E91-7159-4D47-97F3-8D1B35F73854}" srcOrd="1" destOrd="0" presId="urn:microsoft.com/office/officeart/2008/layout/HalfCircleOrganizationChart"/>
    <dgm:cxn modelId="{5E8928F2-CA11-4304-85F2-FD2648EDEE98}" type="presParOf" srcId="{BA1027BF-AB15-4778-815B-02D074DCDB7B}" destId="{74BE9254-7A9C-41E5-961E-7032EF64A431}" srcOrd="2" destOrd="0" presId="urn:microsoft.com/office/officeart/2008/layout/HalfCircleOrganizationChart"/>
    <dgm:cxn modelId="{9E73CB8F-7D58-4BF2-89BA-6B1B596EA2B2}" type="presParOf" srcId="{6F6433C0-05F6-4AC9-8489-14FA300B8C08}" destId="{A5986B50-F8C8-4449-9E9E-002B5C72BEAE}" srcOrd="8" destOrd="0" presId="urn:microsoft.com/office/officeart/2008/layout/HalfCircleOrganizationChart"/>
    <dgm:cxn modelId="{082AEA5F-3F71-45BC-A5C3-E2EAAC6E7CF1}" type="presParOf" srcId="{A5986B50-F8C8-4449-9E9E-002B5C72BEAE}" destId="{32C51D1A-4494-4DC9-A9BD-DCC29A30FB66}" srcOrd="0" destOrd="0" presId="urn:microsoft.com/office/officeart/2008/layout/HalfCircleOrganizationChart"/>
    <dgm:cxn modelId="{452F5123-29B3-411C-93ED-921FDFAC29F5}" type="presParOf" srcId="{32C51D1A-4494-4DC9-A9BD-DCC29A30FB66}" destId="{E1F58402-F3B6-49BD-AE41-0E08362D3275}" srcOrd="0" destOrd="0" presId="urn:microsoft.com/office/officeart/2008/layout/HalfCircleOrganizationChart"/>
    <dgm:cxn modelId="{D772FCFD-209A-426D-BB80-D7D59E68E951}" type="presParOf" srcId="{32C51D1A-4494-4DC9-A9BD-DCC29A30FB66}" destId="{B568C8E0-097B-42D3-9EB6-8FDB8BC7A461}" srcOrd="1" destOrd="0" presId="urn:microsoft.com/office/officeart/2008/layout/HalfCircleOrganizationChart"/>
    <dgm:cxn modelId="{7DA3621C-FE22-4F9A-9789-9E1CF5372B6D}" type="presParOf" srcId="{32C51D1A-4494-4DC9-A9BD-DCC29A30FB66}" destId="{9398B9F1-2CDE-478E-AA1B-95C7E1B0509D}" srcOrd="2" destOrd="0" presId="urn:microsoft.com/office/officeart/2008/layout/HalfCircleOrganizationChart"/>
    <dgm:cxn modelId="{176569A3-1D47-4861-BB28-0F422FFD270A}" type="presParOf" srcId="{32C51D1A-4494-4DC9-A9BD-DCC29A30FB66}" destId="{5FEBCD83-DA53-4C56-A0C0-3174EDE787CB}" srcOrd="3" destOrd="0" presId="urn:microsoft.com/office/officeart/2008/layout/HalfCircleOrganizationChart"/>
    <dgm:cxn modelId="{274A7369-3D5B-4787-9484-9E6528F6C6FF}" type="presParOf" srcId="{A5986B50-F8C8-4449-9E9E-002B5C72BEAE}" destId="{77A33ECF-3C02-413E-8C58-3C329FC666B4}" srcOrd="1" destOrd="0" presId="urn:microsoft.com/office/officeart/2008/layout/HalfCircleOrganizationChart"/>
    <dgm:cxn modelId="{BE909386-2110-47BF-8870-3C4D4B009B2E}" type="presParOf" srcId="{A5986B50-F8C8-4449-9E9E-002B5C72BEAE}" destId="{1F155C78-A986-412E-A96D-76296635CCC8}" srcOrd="2" destOrd="0" presId="urn:microsoft.com/office/officeart/2008/layout/HalfCircleOrganizationChart"/>
    <dgm:cxn modelId="{5ABD9CDD-4CF0-4E79-98B4-0823818C7CED}" type="presParOf" srcId="{6F6433C0-05F6-4AC9-8489-14FA300B8C08}" destId="{328B2601-ED71-425C-A42F-B5AB32BB0029}" srcOrd="9" destOrd="0" presId="urn:microsoft.com/office/officeart/2008/layout/HalfCircleOrganizationChart"/>
    <dgm:cxn modelId="{A62B936B-8598-4412-8264-DE63C248A45E}" type="presParOf" srcId="{328B2601-ED71-425C-A42F-B5AB32BB0029}" destId="{F19A726E-5B3B-4A0B-A474-B06973BC8119}" srcOrd="0" destOrd="0" presId="urn:microsoft.com/office/officeart/2008/layout/HalfCircleOrganizationChart"/>
    <dgm:cxn modelId="{4077C3E8-D033-4986-A805-405E90F1EAB8}" type="presParOf" srcId="{F19A726E-5B3B-4A0B-A474-B06973BC8119}" destId="{35ED392E-D3AA-4985-926D-323DA5F99D9A}" srcOrd="0" destOrd="0" presId="urn:microsoft.com/office/officeart/2008/layout/HalfCircleOrganizationChart"/>
    <dgm:cxn modelId="{05D32159-0A7E-46B5-A302-BC1662D705E2}" type="presParOf" srcId="{F19A726E-5B3B-4A0B-A474-B06973BC8119}" destId="{AF19B36E-ABE0-40F4-B1D6-4E84522F6BB0}" srcOrd="1" destOrd="0" presId="urn:microsoft.com/office/officeart/2008/layout/HalfCircleOrganizationChart"/>
    <dgm:cxn modelId="{79D03BF6-0778-44C7-AECB-D0438B18C2B3}" type="presParOf" srcId="{F19A726E-5B3B-4A0B-A474-B06973BC8119}" destId="{38CA575D-D9E3-4B7E-A22D-33EE544C4D33}" srcOrd="2" destOrd="0" presId="urn:microsoft.com/office/officeart/2008/layout/HalfCircleOrganizationChart"/>
    <dgm:cxn modelId="{A4314562-7367-43BA-9523-C8376C58682B}" type="presParOf" srcId="{F19A726E-5B3B-4A0B-A474-B06973BC8119}" destId="{79D447A4-011C-48CA-A8BD-7AD26CC32D6C}" srcOrd="3" destOrd="0" presId="urn:microsoft.com/office/officeart/2008/layout/HalfCircleOrganizationChart"/>
    <dgm:cxn modelId="{6C0B4452-A61F-4A31-BCD5-808088E87FDD}" type="presParOf" srcId="{328B2601-ED71-425C-A42F-B5AB32BB0029}" destId="{220D45B9-A2D5-472B-AE9D-0E04C2BBCA7D}" srcOrd="1" destOrd="0" presId="urn:microsoft.com/office/officeart/2008/layout/HalfCircleOrganizationChart"/>
    <dgm:cxn modelId="{583CB6A7-4872-4773-AF2E-C2F9C7D2584E}" type="presParOf" srcId="{328B2601-ED71-425C-A42F-B5AB32BB0029}" destId="{E64E1385-48A4-4CDF-AA68-0497AD57D314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24E669-A20D-421E-B63B-5FB128341B2C}">
      <dsp:nvSpPr>
        <dsp:cNvPr id="0" name=""/>
        <dsp:cNvSpPr/>
      </dsp:nvSpPr>
      <dsp:spPr>
        <a:xfrm>
          <a:off x="4106187" y="0"/>
          <a:ext cx="1846659" cy="12003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Pergunta</a:t>
          </a:r>
        </a:p>
      </dsp:txBody>
      <dsp:txXfrm>
        <a:off x="4164782" y="58595"/>
        <a:ext cx="1729469" cy="1083138"/>
      </dsp:txXfrm>
    </dsp:sp>
    <dsp:sp modelId="{BC746412-31FC-4BB7-A9B3-4D70979B507C}">
      <dsp:nvSpPr>
        <dsp:cNvPr id="0" name=""/>
        <dsp:cNvSpPr/>
      </dsp:nvSpPr>
      <dsp:spPr>
        <a:xfrm>
          <a:off x="3429052" y="600127"/>
          <a:ext cx="3200378" cy="3200378"/>
        </a:xfrm>
        <a:custGeom>
          <a:avLst/>
          <a:gdLst/>
          <a:ahLst/>
          <a:cxnLst/>
          <a:rect l="0" t="0" r="0" b="0"/>
          <a:pathLst>
            <a:path>
              <a:moveTo>
                <a:pt x="2537193" y="303027"/>
              </a:moveTo>
              <a:arcTo wR="1600189" hR="1600189" stAng="18350546" swAng="3645428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796D82-38C9-44EA-AF06-61FE325963B8}">
      <dsp:nvSpPr>
        <dsp:cNvPr id="0" name=""/>
        <dsp:cNvSpPr/>
      </dsp:nvSpPr>
      <dsp:spPr>
        <a:xfrm>
          <a:off x="5491674" y="2400575"/>
          <a:ext cx="1846659" cy="12003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Estratégia</a:t>
          </a:r>
        </a:p>
      </dsp:txBody>
      <dsp:txXfrm>
        <a:off x="5550269" y="2459170"/>
        <a:ext cx="1729469" cy="1083138"/>
      </dsp:txXfrm>
    </dsp:sp>
    <dsp:sp modelId="{8F186660-FE88-4885-BBB4-F59CE36C03F0}">
      <dsp:nvSpPr>
        <dsp:cNvPr id="0" name=""/>
        <dsp:cNvSpPr/>
      </dsp:nvSpPr>
      <dsp:spPr>
        <a:xfrm>
          <a:off x="3429010" y="600455"/>
          <a:ext cx="3200378" cy="3200378"/>
        </a:xfrm>
        <a:custGeom>
          <a:avLst/>
          <a:gdLst/>
          <a:ahLst/>
          <a:cxnLst/>
          <a:rect l="0" t="0" r="0" b="0"/>
          <a:pathLst>
            <a:path>
              <a:moveTo>
                <a:pt x="2361117" y="3007880"/>
              </a:moveTo>
              <a:arcTo wR="1600189" hR="1600189" stAng="3696391" swAng="3407217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DEA02C-99F8-4FC0-B72A-F32A0E728D7D}">
      <dsp:nvSpPr>
        <dsp:cNvPr id="0" name=""/>
        <dsp:cNvSpPr/>
      </dsp:nvSpPr>
      <dsp:spPr>
        <a:xfrm>
          <a:off x="2720065" y="2400575"/>
          <a:ext cx="1846659" cy="12003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Conceitos</a:t>
          </a:r>
        </a:p>
      </dsp:txBody>
      <dsp:txXfrm>
        <a:off x="2778660" y="2459170"/>
        <a:ext cx="1729469" cy="1083138"/>
      </dsp:txXfrm>
    </dsp:sp>
    <dsp:sp modelId="{9A19E034-872E-4C3F-9204-C134E0EC7401}">
      <dsp:nvSpPr>
        <dsp:cNvPr id="0" name=""/>
        <dsp:cNvSpPr/>
      </dsp:nvSpPr>
      <dsp:spPr>
        <a:xfrm>
          <a:off x="3428969" y="600128"/>
          <a:ext cx="3200378" cy="3200378"/>
        </a:xfrm>
        <a:custGeom>
          <a:avLst/>
          <a:gdLst/>
          <a:ahLst/>
          <a:cxnLst/>
          <a:rect l="0" t="0" r="0" b="0"/>
          <a:pathLst>
            <a:path>
              <a:moveTo>
                <a:pt x="10602" y="1784091"/>
              </a:moveTo>
              <a:arcTo wR="1600189" hR="1600189" stAng="10404040" swAng="3647066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CE5E31-F321-4084-ADB0-2D6A878A278F}">
      <dsp:nvSpPr>
        <dsp:cNvPr id="0" name=""/>
        <dsp:cNvSpPr/>
      </dsp:nvSpPr>
      <dsp:spPr>
        <a:xfrm>
          <a:off x="252769" y="0"/>
          <a:ext cx="984337" cy="6058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Qual(is)?</a:t>
          </a:r>
        </a:p>
      </dsp:txBody>
      <dsp:txXfrm>
        <a:off x="252769" y="0"/>
        <a:ext cx="984337" cy="605803"/>
      </dsp:txXfrm>
    </dsp:sp>
    <dsp:sp modelId="{CE3B451D-9DDB-4F66-9C5C-FEE3AD752363}">
      <dsp:nvSpPr>
        <dsp:cNvPr id="0" name=""/>
        <dsp:cNvSpPr/>
      </dsp:nvSpPr>
      <dsp:spPr>
        <a:xfrm>
          <a:off x="1483522" y="1152137"/>
          <a:ext cx="847418" cy="6667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Será?</a:t>
          </a:r>
        </a:p>
      </dsp:txBody>
      <dsp:txXfrm>
        <a:off x="1483522" y="1152137"/>
        <a:ext cx="847418" cy="666761"/>
      </dsp:txXfrm>
    </dsp:sp>
    <dsp:sp modelId="{63736673-6D48-4103-8EEB-BF28C8291BED}">
      <dsp:nvSpPr>
        <dsp:cNvPr id="0" name=""/>
        <dsp:cNvSpPr/>
      </dsp:nvSpPr>
      <dsp:spPr>
        <a:xfrm>
          <a:off x="2367345" y="0"/>
          <a:ext cx="847418" cy="6032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O que?</a:t>
          </a:r>
        </a:p>
      </dsp:txBody>
      <dsp:txXfrm>
        <a:off x="2367345" y="0"/>
        <a:ext cx="847418" cy="603233"/>
      </dsp:txXfrm>
    </dsp:sp>
    <dsp:sp modelId="{195BEE08-0D07-496D-B264-777EF040D128}">
      <dsp:nvSpPr>
        <dsp:cNvPr id="0" name=""/>
        <dsp:cNvSpPr/>
      </dsp:nvSpPr>
      <dsp:spPr>
        <a:xfrm>
          <a:off x="3438613" y="1137975"/>
          <a:ext cx="1026163" cy="7277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Existe relação?</a:t>
          </a:r>
        </a:p>
      </dsp:txBody>
      <dsp:txXfrm>
        <a:off x="3438613" y="1137975"/>
        <a:ext cx="1026163" cy="727723"/>
      </dsp:txXfrm>
    </dsp:sp>
    <dsp:sp modelId="{1D12F793-16C8-4858-A520-E78AE980E05B}">
      <dsp:nvSpPr>
        <dsp:cNvPr id="0" name=""/>
        <dsp:cNvSpPr/>
      </dsp:nvSpPr>
      <dsp:spPr>
        <a:xfrm>
          <a:off x="4635507" y="0"/>
          <a:ext cx="847418" cy="54227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Como?</a:t>
          </a:r>
        </a:p>
      </dsp:txBody>
      <dsp:txXfrm>
        <a:off x="4635507" y="0"/>
        <a:ext cx="847418" cy="542271"/>
      </dsp:txXfrm>
    </dsp:sp>
    <dsp:sp modelId="{E7D69BA5-3EC8-4346-8BEE-1D756DC1C9AD}">
      <dsp:nvSpPr>
        <dsp:cNvPr id="0" name=""/>
        <dsp:cNvSpPr/>
      </dsp:nvSpPr>
      <dsp:spPr>
        <a:xfrm>
          <a:off x="5716855" y="1175262"/>
          <a:ext cx="847418" cy="6667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Por que? </a:t>
          </a:r>
        </a:p>
      </dsp:txBody>
      <dsp:txXfrm>
        <a:off x="5716855" y="1175262"/>
        <a:ext cx="847418" cy="666756"/>
      </dsp:txXfrm>
    </dsp:sp>
    <dsp:sp modelId="{46B3BB6A-1341-4E61-B6E0-9FA1A55CB274}">
      <dsp:nvSpPr>
        <dsp:cNvPr id="0" name=""/>
        <dsp:cNvSpPr/>
      </dsp:nvSpPr>
      <dsp:spPr>
        <a:xfrm>
          <a:off x="6724924" y="0"/>
          <a:ext cx="1013931" cy="7162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Quanto? </a:t>
          </a:r>
        </a:p>
      </dsp:txBody>
      <dsp:txXfrm>
        <a:off x="6724924" y="0"/>
        <a:ext cx="1013931" cy="716290"/>
      </dsp:txXfrm>
    </dsp:sp>
    <dsp:sp modelId="{EC9B72ED-4269-49AD-AA87-E08F0F0DA244}">
      <dsp:nvSpPr>
        <dsp:cNvPr id="0" name=""/>
        <dsp:cNvSpPr/>
      </dsp:nvSpPr>
      <dsp:spPr>
        <a:xfrm>
          <a:off x="8858581" y="89057"/>
          <a:ext cx="847418" cy="5499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Que tipo? </a:t>
          </a:r>
        </a:p>
      </dsp:txBody>
      <dsp:txXfrm>
        <a:off x="8858581" y="89057"/>
        <a:ext cx="847418" cy="549998"/>
      </dsp:txXfrm>
    </dsp:sp>
    <dsp:sp modelId="{80BE3AD2-F908-485F-BD26-281611343F62}">
      <dsp:nvSpPr>
        <dsp:cNvPr id="0" name=""/>
        <dsp:cNvSpPr/>
      </dsp:nvSpPr>
      <dsp:spPr>
        <a:xfrm>
          <a:off x="7624220" y="1178555"/>
          <a:ext cx="1418178" cy="6235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Que significado?</a:t>
          </a:r>
        </a:p>
      </dsp:txBody>
      <dsp:txXfrm>
        <a:off x="7624220" y="1178555"/>
        <a:ext cx="1418178" cy="6235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563387-C103-4591-AF52-A60E469438C9}">
      <dsp:nvSpPr>
        <dsp:cNvPr id="0" name=""/>
        <dsp:cNvSpPr/>
      </dsp:nvSpPr>
      <dsp:spPr>
        <a:xfrm>
          <a:off x="210973" y="755693"/>
          <a:ext cx="413932" cy="413932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2C9317-B495-4854-B516-053CE8C14C9D}">
      <dsp:nvSpPr>
        <dsp:cNvPr id="0" name=""/>
        <dsp:cNvSpPr/>
      </dsp:nvSpPr>
      <dsp:spPr>
        <a:xfrm>
          <a:off x="210973" y="755693"/>
          <a:ext cx="413932" cy="413932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C4A81E-184B-4FBF-8E8D-C3E1C3E7527D}">
      <dsp:nvSpPr>
        <dsp:cNvPr id="0" name=""/>
        <dsp:cNvSpPr/>
      </dsp:nvSpPr>
      <dsp:spPr>
        <a:xfrm>
          <a:off x="4006" y="830200"/>
          <a:ext cx="827865" cy="264917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Coletar</a:t>
          </a:r>
          <a:endParaRPr lang="pt-BR" sz="1500" kern="1200" dirty="0">
            <a:latin typeface="Franklin Gothic Book" panose="020F0502020204030204"/>
            <a:ea typeface="+mn-ea"/>
            <a:cs typeface="+mn-cs"/>
          </a:endParaRPr>
        </a:p>
      </dsp:txBody>
      <dsp:txXfrm>
        <a:off x="4006" y="830200"/>
        <a:ext cx="827865" cy="264917"/>
      </dsp:txXfrm>
    </dsp:sp>
    <dsp:sp modelId="{C5684DA1-8A06-44F0-BB05-BAE4222D8DF1}">
      <dsp:nvSpPr>
        <dsp:cNvPr id="0" name=""/>
        <dsp:cNvSpPr/>
      </dsp:nvSpPr>
      <dsp:spPr>
        <a:xfrm>
          <a:off x="1212690" y="755693"/>
          <a:ext cx="413932" cy="413932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5B602-E625-4E41-A610-7B7EC7198A1E}">
      <dsp:nvSpPr>
        <dsp:cNvPr id="0" name=""/>
        <dsp:cNvSpPr/>
      </dsp:nvSpPr>
      <dsp:spPr>
        <a:xfrm>
          <a:off x="1212690" y="755693"/>
          <a:ext cx="413932" cy="413932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36A753-7B3C-4CBA-AB1F-7A9913CC3282}">
      <dsp:nvSpPr>
        <dsp:cNvPr id="0" name=""/>
        <dsp:cNvSpPr/>
      </dsp:nvSpPr>
      <dsp:spPr>
        <a:xfrm>
          <a:off x="1005724" y="830200"/>
          <a:ext cx="827865" cy="264917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latin typeface="Franklin Gothic Book" panose="020F0502020204030204"/>
              <a:ea typeface="+mn-ea"/>
              <a:cs typeface="+mn-cs"/>
            </a:rPr>
            <a:t>Levantar</a:t>
          </a:r>
        </a:p>
      </dsp:txBody>
      <dsp:txXfrm>
        <a:off x="1005724" y="830200"/>
        <a:ext cx="827865" cy="264917"/>
      </dsp:txXfrm>
    </dsp:sp>
    <dsp:sp modelId="{E0897463-3AB6-42EE-8648-3D804FB27816}">
      <dsp:nvSpPr>
        <dsp:cNvPr id="0" name=""/>
        <dsp:cNvSpPr/>
      </dsp:nvSpPr>
      <dsp:spPr>
        <a:xfrm>
          <a:off x="2214408" y="755693"/>
          <a:ext cx="413932" cy="413932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08D8AB-483B-4E14-8003-1CE27399195F}">
      <dsp:nvSpPr>
        <dsp:cNvPr id="0" name=""/>
        <dsp:cNvSpPr/>
      </dsp:nvSpPr>
      <dsp:spPr>
        <a:xfrm>
          <a:off x="2214408" y="755693"/>
          <a:ext cx="413932" cy="413932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FC867F-3432-49E4-83DF-72F243818925}">
      <dsp:nvSpPr>
        <dsp:cNvPr id="0" name=""/>
        <dsp:cNvSpPr/>
      </dsp:nvSpPr>
      <dsp:spPr>
        <a:xfrm>
          <a:off x="2007441" y="830200"/>
          <a:ext cx="827865" cy="264917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Identificar</a:t>
          </a:r>
        </a:p>
      </dsp:txBody>
      <dsp:txXfrm>
        <a:off x="2007441" y="830200"/>
        <a:ext cx="827865" cy="264917"/>
      </dsp:txXfrm>
    </dsp:sp>
    <dsp:sp modelId="{BE7527A8-6054-4DC8-BB70-A0F01D515145}">
      <dsp:nvSpPr>
        <dsp:cNvPr id="0" name=""/>
        <dsp:cNvSpPr/>
      </dsp:nvSpPr>
      <dsp:spPr>
        <a:xfrm>
          <a:off x="3216125" y="755693"/>
          <a:ext cx="413932" cy="413932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708EA7-C5C1-45B7-9B34-E92E5A2826AE}">
      <dsp:nvSpPr>
        <dsp:cNvPr id="0" name=""/>
        <dsp:cNvSpPr/>
      </dsp:nvSpPr>
      <dsp:spPr>
        <a:xfrm>
          <a:off x="3216125" y="755693"/>
          <a:ext cx="413932" cy="413932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2A7FE4-9ECD-4031-9F6D-FD2790A70064}">
      <dsp:nvSpPr>
        <dsp:cNvPr id="0" name=""/>
        <dsp:cNvSpPr/>
      </dsp:nvSpPr>
      <dsp:spPr>
        <a:xfrm>
          <a:off x="3009159" y="830200"/>
          <a:ext cx="827865" cy="264917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Classificar</a:t>
          </a:r>
        </a:p>
      </dsp:txBody>
      <dsp:txXfrm>
        <a:off x="3009159" y="830200"/>
        <a:ext cx="827865" cy="264917"/>
      </dsp:txXfrm>
    </dsp:sp>
    <dsp:sp modelId="{E506938D-36D8-44A1-B1F5-99AA08743F08}">
      <dsp:nvSpPr>
        <dsp:cNvPr id="0" name=""/>
        <dsp:cNvSpPr/>
      </dsp:nvSpPr>
      <dsp:spPr>
        <a:xfrm>
          <a:off x="4217843" y="755693"/>
          <a:ext cx="413932" cy="413932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DFD3B2-D0F2-48EE-9218-3E21CFE9FBBE}">
      <dsp:nvSpPr>
        <dsp:cNvPr id="0" name=""/>
        <dsp:cNvSpPr/>
      </dsp:nvSpPr>
      <dsp:spPr>
        <a:xfrm>
          <a:off x="4217843" y="755693"/>
          <a:ext cx="413932" cy="413932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D91198-7D65-42BB-9E21-E41A263FD64C}">
      <dsp:nvSpPr>
        <dsp:cNvPr id="0" name=""/>
        <dsp:cNvSpPr/>
      </dsp:nvSpPr>
      <dsp:spPr>
        <a:xfrm>
          <a:off x="4010876" y="830200"/>
          <a:ext cx="827865" cy="264917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Medir</a:t>
          </a:r>
        </a:p>
      </dsp:txBody>
      <dsp:txXfrm>
        <a:off x="4010876" y="830200"/>
        <a:ext cx="827865" cy="264917"/>
      </dsp:txXfrm>
    </dsp:sp>
    <dsp:sp modelId="{2730813B-EC06-4A80-8E16-17871CD2F431}">
      <dsp:nvSpPr>
        <dsp:cNvPr id="0" name=""/>
        <dsp:cNvSpPr/>
      </dsp:nvSpPr>
      <dsp:spPr>
        <a:xfrm>
          <a:off x="5219560" y="755693"/>
          <a:ext cx="413932" cy="413932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1F739F-81BB-418E-96DA-980173146D33}">
      <dsp:nvSpPr>
        <dsp:cNvPr id="0" name=""/>
        <dsp:cNvSpPr/>
      </dsp:nvSpPr>
      <dsp:spPr>
        <a:xfrm>
          <a:off x="5219560" y="755693"/>
          <a:ext cx="413932" cy="413932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29FB53-6F6E-4171-9BD8-DCDDBACD664D}">
      <dsp:nvSpPr>
        <dsp:cNvPr id="0" name=""/>
        <dsp:cNvSpPr/>
      </dsp:nvSpPr>
      <dsp:spPr>
        <a:xfrm>
          <a:off x="5012594" y="830200"/>
          <a:ext cx="827865" cy="264917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Analisar</a:t>
          </a:r>
        </a:p>
      </dsp:txBody>
      <dsp:txXfrm>
        <a:off x="5012594" y="830200"/>
        <a:ext cx="827865" cy="264917"/>
      </dsp:txXfrm>
    </dsp:sp>
    <dsp:sp modelId="{9B771CCA-FA51-4FA0-BA44-797A0D161A5F}">
      <dsp:nvSpPr>
        <dsp:cNvPr id="0" name=""/>
        <dsp:cNvSpPr/>
      </dsp:nvSpPr>
      <dsp:spPr>
        <a:xfrm>
          <a:off x="6221278" y="755693"/>
          <a:ext cx="413932" cy="413932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65035C-4FD7-4375-9317-D8AEC4C88D79}">
      <dsp:nvSpPr>
        <dsp:cNvPr id="0" name=""/>
        <dsp:cNvSpPr/>
      </dsp:nvSpPr>
      <dsp:spPr>
        <a:xfrm>
          <a:off x="6221278" y="755693"/>
          <a:ext cx="413932" cy="413932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C57E9E-929C-4322-8027-9D64862CFF07}">
      <dsp:nvSpPr>
        <dsp:cNvPr id="0" name=""/>
        <dsp:cNvSpPr/>
      </dsp:nvSpPr>
      <dsp:spPr>
        <a:xfrm>
          <a:off x="6014311" y="830200"/>
          <a:ext cx="827865" cy="264917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Examinar</a:t>
          </a:r>
        </a:p>
      </dsp:txBody>
      <dsp:txXfrm>
        <a:off x="6014311" y="830200"/>
        <a:ext cx="827865" cy="264917"/>
      </dsp:txXfrm>
    </dsp:sp>
    <dsp:sp modelId="{EF6F3FA3-F925-494B-B6D7-70B48CA29A0B}">
      <dsp:nvSpPr>
        <dsp:cNvPr id="0" name=""/>
        <dsp:cNvSpPr/>
      </dsp:nvSpPr>
      <dsp:spPr>
        <a:xfrm>
          <a:off x="7222995" y="755693"/>
          <a:ext cx="413932" cy="413932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10431A-ACF8-47A5-AD03-FEA3E671DA68}">
      <dsp:nvSpPr>
        <dsp:cNvPr id="0" name=""/>
        <dsp:cNvSpPr/>
      </dsp:nvSpPr>
      <dsp:spPr>
        <a:xfrm>
          <a:off x="7222995" y="755693"/>
          <a:ext cx="413932" cy="413932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F753BD-0410-4187-9BCC-28991900923C}">
      <dsp:nvSpPr>
        <dsp:cNvPr id="0" name=""/>
        <dsp:cNvSpPr/>
      </dsp:nvSpPr>
      <dsp:spPr>
        <a:xfrm>
          <a:off x="7016029" y="830200"/>
          <a:ext cx="827865" cy="264917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Descrever</a:t>
          </a:r>
        </a:p>
      </dsp:txBody>
      <dsp:txXfrm>
        <a:off x="7016029" y="830200"/>
        <a:ext cx="827865" cy="264917"/>
      </dsp:txXfrm>
    </dsp:sp>
    <dsp:sp modelId="{B568C8E0-097B-42D3-9EB6-8FDB8BC7A461}">
      <dsp:nvSpPr>
        <dsp:cNvPr id="0" name=""/>
        <dsp:cNvSpPr/>
      </dsp:nvSpPr>
      <dsp:spPr>
        <a:xfrm>
          <a:off x="8224713" y="755693"/>
          <a:ext cx="413932" cy="413932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8B9F1-2CDE-478E-AA1B-95C7E1B0509D}">
      <dsp:nvSpPr>
        <dsp:cNvPr id="0" name=""/>
        <dsp:cNvSpPr/>
      </dsp:nvSpPr>
      <dsp:spPr>
        <a:xfrm>
          <a:off x="8224713" y="755693"/>
          <a:ext cx="413932" cy="413932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F58402-F3B6-49BD-AE41-0E08362D3275}">
      <dsp:nvSpPr>
        <dsp:cNvPr id="0" name=""/>
        <dsp:cNvSpPr/>
      </dsp:nvSpPr>
      <dsp:spPr>
        <a:xfrm>
          <a:off x="8017747" y="830200"/>
          <a:ext cx="827865" cy="264917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Explicar</a:t>
          </a:r>
        </a:p>
      </dsp:txBody>
      <dsp:txXfrm>
        <a:off x="8017747" y="830200"/>
        <a:ext cx="827865" cy="264917"/>
      </dsp:txXfrm>
    </dsp:sp>
    <dsp:sp modelId="{AF19B36E-ABE0-40F4-B1D6-4E84522F6BB0}">
      <dsp:nvSpPr>
        <dsp:cNvPr id="0" name=""/>
        <dsp:cNvSpPr/>
      </dsp:nvSpPr>
      <dsp:spPr>
        <a:xfrm>
          <a:off x="9090907" y="775479"/>
          <a:ext cx="685104" cy="394374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CA575D-D9E3-4B7E-A22D-33EE544C4D33}">
      <dsp:nvSpPr>
        <dsp:cNvPr id="0" name=""/>
        <dsp:cNvSpPr/>
      </dsp:nvSpPr>
      <dsp:spPr>
        <a:xfrm>
          <a:off x="9090907" y="775479"/>
          <a:ext cx="685104" cy="394374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D392E-D3AA-4985-926D-323DA5F99D9A}">
      <dsp:nvSpPr>
        <dsp:cNvPr id="0" name=""/>
        <dsp:cNvSpPr/>
      </dsp:nvSpPr>
      <dsp:spPr>
        <a:xfrm>
          <a:off x="8748355" y="846467"/>
          <a:ext cx="1370208" cy="252399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latin typeface="Franklin Gothic Book" panose="020F0502020204030204"/>
              <a:ea typeface="+mn-ea"/>
              <a:cs typeface="+mn-cs"/>
            </a:rPr>
            <a:t>Compreender</a:t>
          </a:r>
          <a:endParaRPr lang="pt-BR" sz="1500" kern="1200" dirty="0"/>
        </a:p>
      </dsp:txBody>
      <dsp:txXfrm>
        <a:off x="8748355" y="846467"/>
        <a:ext cx="1370208" cy="2523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C3E0910-793C-46A0-8623-CEAD4857882F}" type="datetime1">
              <a:rPr lang="pt-BR" smtClean="0"/>
              <a:t>07/11/2024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9EE704A-765A-48C7-8594-25B15929F837}" type="datetime1">
              <a:rPr lang="pt-BR" smtClean="0"/>
              <a:t>07/11/2024</a:t>
            </a:fld>
            <a:endParaRPr lang="en-US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/>
              <a:t>Clique para editar o texto Mestre</a:t>
            </a:r>
            <a:endParaRPr lang="en-US"/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E92B5B4-4D0A-4964-A1A3-B85B0EE00890}" type="datetime1">
              <a:rPr lang="pt-BR" smtClean="0"/>
              <a:t>07/11/2024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4176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6BA6665-D630-4C43-9989-3D086DA68E5F}" type="datetime1">
              <a:rPr lang="pt-BR" smtClean="0"/>
              <a:t>07/11/2024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270667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21DCD7D-5BFD-485D-AED5-B62EAACA4CB6}" type="datetime1">
              <a:rPr lang="pt-BR" smtClean="0"/>
              <a:t>07/11/2024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400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3252B5-F3E6-4058-A723-196087E9E541}" type="datetime1">
              <a:rPr lang="pt-BR" smtClean="0"/>
              <a:t>07/11/2024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929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A251DFA-97D2-4C90-9100-D1173CC96C37}" type="datetime1">
              <a:rPr lang="pt-BR" smtClean="0"/>
              <a:t>07/11/2024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225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651B26C-F0DB-4889-B6A3-FE07E152272F}" type="datetime1">
              <a:rPr lang="pt-BR" smtClean="0"/>
              <a:t>07/11/2024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596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B0565EE-A4B5-4AB4-9432-D16ECAE9EF1F}" type="datetime1">
              <a:rPr lang="pt-BR" smtClean="0"/>
              <a:t>07/11/2024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543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6BA6665-D630-4C43-9989-3D086DA68E5F}" type="datetime1">
              <a:rPr lang="pt-BR" smtClean="0"/>
              <a:t>07/11/2024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367113"/>
      </p:ext>
    </p:extLst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6BA6665-D630-4C43-9989-3D086DA68E5F}" type="datetime1">
              <a:rPr lang="pt-BR" smtClean="0"/>
              <a:t>07/11/2024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272766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 rtl="0"/>
            <a:fld id="{6F5D5688-1774-4625-9E74-88EA94DB2550}" type="datetime1">
              <a:rPr lang="pt-BR" smtClean="0"/>
              <a:t>07/11/2024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 rtl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169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D5E4E1C-696A-4E82-B6DD-87ECA4CC925A}" type="datetime1">
              <a:rPr lang="pt-BR" smtClean="0"/>
              <a:t>07/11/2024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21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66BA6665-D630-4C43-9989-3D086DA68E5F}" type="datetime1">
              <a:rPr lang="pt-BR" smtClean="0"/>
              <a:t>07/11/2024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833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sldNum="0"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metodologia.arcos.org.br/a-dissertacao-de-mestrado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dirty="0">
                <a:latin typeface="Bahnschrift Light SemiCondensed" panose="020B0502040204020203" pitchFamily="34" charset="0"/>
              </a:rPr>
              <a:t>Metodologia de Pesquisa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643428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Prof. Alexandre Araújo Costa</a:t>
            </a:r>
          </a:p>
          <a:p>
            <a:pPr algn="ctr"/>
            <a:r>
              <a:rPr lang="pt-BR" dirty="0"/>
              <a:t>PROF. HENRIQUE FULGÊNCIO</a:t>
            </a:r>
          </a:p>
          <a:p>
            <a:pPr algn="ctr"/>
            <a:r>
              <a:rPr lang="pt-BR" dirty="0"/>
              <a:t>prof. Ricardo LIns Horta</a:t>
            </a:r>
          </a:p>
        </p:txBody>
      </p:sp>
      <p:pic>
        <p:nvPicPr>
          <p:cNvPr id="1028" name="Picture 4" descr="Interior of science lab with medical equipment – Stockphoto">
            <a:extLst>
              <a:ext uri="{FF2B5EF4-FFF2-40B4-BE49-F238E27FC236}">
                <a16:creationId xmlns:a16="http://schemas.microsoft.com/office/drawing/2014/main" id="{8A0D85BF-C440-42C2-ABEF-A4E7B67A1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938" y="346510"/>
            <a:ext cx="4183759" cy="27913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21606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dirty="0">
                <a:latin typeface="Bahnschrift Light SemiCondensed" panose="020B0502040204020203" pitchFamily="34" charset="0"/>
              </a:rPr>
              <a:t>Pesquisa científica e replicabilidade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2800" dirty="0"/>
              <a:t> Uma vez definida a hipótese, é preciso definir testes que busquem avaliar se a hipótese explica os fatos de maneira satisfatória (ou ao menos melhor do que as hipóteses comumente aceitas)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/>
              <a:t> Nas pesquisas exploratórias, é preciso definir claramente os procedimentos que serão usados para mapear um campo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/>
              <a:t> O procedimento precisa ser </a:t>
            </a:r>
            <a:r>
              <a:rPr lang="pt-BR" sz="2800" i="1" dirty="0"/>
              <a:t>impessoal</a:t>
            </a:r>
            <a:r>
              <a:rPr lang="pt-BR" sz="2800" dirty="0"/>
              <a:t>, de tal modo que possa ser repetido por pessoas diferentes, com crenças diferentes, desde que mantido o mesmo contexto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/>
              <a:t> A metodologia de uma pesquisa é uma descrição clara e sistemática dos procedimentos de teste ou de exploração</a:t>
            </a:r>
          </a:p>
        </p:txBody>
      </p:sp>
    </p:spTree>
    <p:extLst>
      <p:ext uri="{BB962C8B-B14F-4D97-AF65-F5344CB8AC3E}">
        <p14:creationId xmlns:p14="http://schemas.microsoft.com/office/powerpoint/2010/main" val="82816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63527"/>
            <a:ext cx="10058400" cy="1450757"/>
          </a:xfrm>
        </p:spPr>
        <p:txBody>
          <a:bodyPr/>
          <a:lstStyle/>
          <a:p>
            <a:r>
              <a:rPr lang="pt-BR" dirty="0">
                <a:latin typeface="Bahnschrift Light SemiCondensed" panose="020B0502040204020203" pitchFamily="34" charset="0"/>
              </a:rPr>
              <a:t>Os resultados de uma pesquisa científica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2800" dirty="0"/>
              <a:t> Nenhuma pesquisa científica consegue provar que sua hipótese é objetivamente verdadeira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/>
              <a:t> O máximo que se pode fazer é testar se os resultados esperados ocorrem, mostrando que a hipótese é uma explicação </a:t>
            </a:r>
            <a:r>
              <a:rPr lang="pt-BR" sz="2800" i="1" dirty="0"/>
              <a:t>compatível</a:t>
            </a:r>
            <a:r>
              <a:rPr lang="pt-BR" sz="2800" dirty="0"/>
              <a:t> com os fatos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/>
              <a:t> Se os fatos forem incompatíveis, a hipótese é considerada falsa. Se os fatos forem compatíveis, a hipótese não é </a:t>
            </a:r>
            <a:r>
              <a:rPr lang="pt-BR" sz="2800" i="1" dirty="0"/>
              <a:t>verdadeira</a:t>
            </a:r>
            <a:r>
              <a:rPr lang="pt-BR" sz="2800" dirty="0"/>
              <a:t>, ela é meramente plausível como explicação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/>
              <a:t> Ela pode ser confrontada com outras explicações existentes, na tentativa de avaliar qual é a mais plausível</a:t>
            </a:r>
          </a:p>
        </p:txBody>
      </p:sp>
    </p:spTree>
    <p:extLst>
      <p:ext uri="{BB962C8B-B14F-4D97-AF65-F5344CB8AC3E}">
        <p14:creationId xmlns:p14="http://schemas.microsoft.com/office/powerpoint/2010/main" val="3030947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886708-FD63-4126-8291-28F75C36A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Bahnschrift Light SemiCondensed" panose="020B0502040204020203" pitchFamily="34" charset="0"/>
              </a:rPr>
              <a:t>O “controle interno” da Ciência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A5F7ADF-14D1-40AE-A7F9-7C89D0782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170160" cy="4023360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3600" dirty="0"/>
              <a:t> Os códigos compartilhados – e abertos a aperfeiçoamento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3600" dirty="0"/>
              <a:t> Avaliação cega pelos pares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3600" dirty="0"/>
              <a:t> A invalidade de argumentos de autoridade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3600" dirty="0"/>
              <a:t> A questão da </a:t>
            </a:r>
            <a:r>
              <a:rPr lang="pt-BR" sz="3600" b="1" dirty="0"/>
              <a:t>replicabilidade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pt-BR" sz="3000" dirty="0"/>
              <a:t>A publicação de bases de dados para escrutínio da comunidade científica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pt-BR" sz="3000" dirty="0"/>
              <a:t>A explicitação da metodologia nos artigos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271521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6000" dirty="0"/>
              <a:t>Pode ser objeto de investigação </a:t>
            </a:r>
            <a:r>
              <a:rPr lang="pt-BR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científica</a:t>
            </a:r>
            <a:r>
              <a:rPr lang="pt-BR" sz="6000" dirty="0"/>
              <a:t> a interpretação correta de uma norma?</a:t>
            </a:r>
          </a:p>
        </p:txBody>
      </p:sp>
    </p:spTree>
    <p:extLst>
      <p:ext uri="{BB962C8B-B14F-4D97-AF65-F5344CB8AC3E}">
        <p14:creationId xmlns:p14="http://schemas.microsoft.com/office/powerpoint/2010/main" val="2117849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Bahnschrift Light SemiCondensed" panose="020B0502040204020203" pitchFamily="34" charset="0"/>
              </a:rPr>
              <a:t>Modelos dogmáticos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2400" dirty="0"/>
              <a:t>Modelos dogmáticos: pressupõem não apenas uma descrição, mas também uma série de critérios normativos que possibilitam avaliar se uma determinada afirmação é </a:t>
            </a:r>
            <a:r>
              <a:rPr lang="pt-BR" sz="2400" i="1" dirty="0"/>
              <a:t>correta</a:t>
            </a:r>
            <a:r>
              <a:rPr lang="pt-BR" sz="2400" dirty="0"/>
              <a:t> ou </a:t>
            </a:r>
            <a:r>
              <a:rPr lang="pt-BR" sz="2400" i="1" dirty="0"/>
              <a:t>incorreta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/>
              <a:t>O problema não é identificar se certas relações existem de fato, mas se certas interpretações são corretas ou não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/>
              <a:t>O parâmetro não é empírico, mas é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linguístico</a:t>
            </a:r>
            <a:r>
              <a:rPr lang="pt-BR" sz="2400" dirty="0"/>
              <a:t>: correspondência ou não a um determinado sistema de significações, que operam categorias como: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000" dirty="0"/>
              <a:t>Licitude e ilicitude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000" dirty="0"/>
              <a:t>Imputação de deveres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000" dirty="0"/>
              <a:t>Atribuição de direitos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000" dirty="0"/>
              <a:t>Validade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000" dirty="0"/>
              <a:t>Legitimidade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52980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Bahnschrift Light SemiCondensed" panose="020B0502040204020203" pitchFamily="34" charset="0"/>
              </a:rPr>
              <a:t>Custo-benefício das pesquisas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2800" dirty="0"/>
              <a:t> Para solucionar casos isolados, ou pequenos conjuntos de casos, as abordagens dogmáticas são mais eficientes, pois 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benefícios da pesquisa empírica não justificam os custos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/>
              <a:t> Para promover a gestão de grandes populações de processos, uma análise científica pode conduzir a ganhos substanciais, pois se trata de um tipo de conhecimento com altos custos fixos, mas com resultados muito confiáveis, cujos benefícios superam os custos</a:t>
            </a:r>
          </a:p>
        </p:txBody>
      </p:sp>
    </p:spTree>
    <p:extLst>
      <p:ext uri="{BB962C8B-B14F-4D97-AF65-F5344CB8AC3E}">
        <p14:creationId xmlns:p14="http://schemas.microsoft.com/office/powerpoint/2010/main" val="3575548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5400" dirty="0">
                <a:latin typeface="Bahnschrift Light SemiCondensed" panose="020B0502040204020203" pitchFamily="34" charset="0"/>
              </a:rPr>
              <a:t>Custo-benefício em pesquisas de dados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Pesquisas baseadas em </a:t>
            </a:r>
            <a:r>
              <a:rPr lang="pt-BR" sz="2800" i="1" dirty="0"/>
              <a:t>entrevistas</a:t>
            </a:r>
            <a:r>
              <a:rPr lang="pt-BR" sz="2800" dirty="0"/>
              <a:t> continuam tendo custos muito altos</a:t>
            </a:r>
          </a:p>
          <a:p>
            <a:r>
              <a:rPr lang="pt-BR" sz="2800" dirty="0"/>
              <a:t>Porém, duas revoluções reduziram os custos das pesquisas de dados</a:t>
            </a:r>
          </a:p>
          <a:p>
            <a:pPr lvl="1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Revolution</a:t>
            </a:r>
            <a:r>
              <a:rPr lang="pt-BR" sz="2800" dirty="0"/>
              <a:t>: revolução na disponibilidade e na riqueza de dados públicos, ligada à ampliação da internet</a:t>
            </a:r>
          </a:p>
          <a:p>
            <a:pPr lvl="1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Computational Revolution</a:t>
            </a:r>
            <a:r>
              <a:rPr lang="pt-BR" sz="2800" dirty="0"/>
              <a:t>: os novos programas e linguagens, combinada com a capacidade de processamento do </a:t>
            </a:r>
            <a:r>
              <a:rPr lang="pt-BR" sz="2800" i="1" dirty="0"/>
              <a:t>hardware</a:t>
            </a:r>
            <a:r>
              <a:rPr lang="pt-BR" sz="2800" dirty="0"/>
              <a:t>, permite que pessoas com formação adequada realizem pesquisas relevantes em computadores pessoais</a:t>
            </a: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492519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800" dirty="0">
                <a:latin typeface="Bahnschrift Light SemiCondensed" panose="020B0502040204020203" pitchFamily="34" charset="0"/>
              </a:rPr>
              <a:t>Para que serve a pesquisa em direito?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2800" dirty="0"/>
              <a:t> No contexto atual, parece haver uma "crise" de confiança nos discursos tradicionais do direito, ligados com o caráter neutro da jurisdição e com grande rejeição de posturas ativistas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/>
              <a:t> Cada vez mais os juízes são inspirados por visões que admitem argumentos baseados em "questões de fato" e nas consequências das decisões, o que amplia a relevância e os potenciais impactos das pesquisas empíricas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2800" dirty="0"/>
          </a:p>
        </p:txBody>
      </p:sp>
      <p:pic>
        <p:nvPicPr>
          <p:cNvPr id="5" name="Imagem 4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EF5318E3-2BE4-489E-9656-16FF974DE9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94" r="2269"/>
          <a:stretch/>
        </p:blipFill>
        <p:spPr>
          <a:xfrm>
            <a:off x="5477183" y="4543123"/>
            <a:ext cx="6063507" cy="1587247"/>
          </a:xfrm>
          <a:prstGeom prst="rect">
            <a:avLst/>
          </a:prstGeom>
        </p:spPr>
      </p:pic>
      <p:pic>
        <p:nvPicPr>
          <p:cNvPr id="7" name="Imagem 6" descr="Texto&#10;&#10;Descrição gerada automaticamente">
            <a:extLst>
              <a:ext uri="{FF2B5EF4-FFF2-40B4-BE49-F238E27FC236}">
                <a16:creationId xmlns:a16="http://schemas.microsoft.com/office/drawing/2014/main" id="{A28208D5-F4BB-4609-84B4-E1CC8528FA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20" y="4826004"/>
            <a:ext cx="4818772" cy="141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50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Bahnschrift Light SemiCondensed" panose="020B0502040204020203" pitchFamily="34" charset="0"/>
              </a:rPr>
              <a:t>Qual pesquisa fazer neste curso?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2800" dirty="0"/>
              <a:t> Pesquisa exploratória?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/>
              <a:t> Revisão crítica da literatura dogmática?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/>
              <a:t> Trabalho empírico simples?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/>
              <a:t> Uso de ferramentas de </a:t>
            </a:r>
            <a:r>
              <a:rPr lang="pt-BR" sz="2800" i="1" dirty="0"/>
              <a:t>data science </a:t>
            </a:r>
            <a:r>
              <a:rPr lang="pt-BR" sz="2800" dirty="0"/>
              <a:t>para compreender padrões processuais?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/>
              <a:t> Em formato de 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dissertação</a:t>
            </a:r>
            <a:endParaRPr lang="pt-BR" sz="2800" dirty="0"/>
          </a:p>
          <a:p>
            <a:pPr marL="0" indent="0">
              <a:buNone/>
            </a:pPr>
            <a:r>
              <a:rPr lang="pt-BR" sz="2800" dirty="0">
                <a:hlinkClick r:id="rId2"/>
              </a:rPr>
              <a:t>https://metodologia.arcos.org.br/a-dissertacao-de-mestrado/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38091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 rtlCol="0">
            <a:normAutofit/>
          </a:bodyPr>
          <a:lstStyle/>
          <a:p>
            <a:pPr rtl="0"/>
            <a:r>
              <a:rPr lang="pt-BR" sz="8000" dirty="0">
                <a:latin typeface="Bahnschrift Light SemiCondensed" panose="020B0502040204020203" pitchFamily="34" charset="0"/>
              </a:rPr>
              <a:t>O Projeto de Pesquisa</a:t>
            </a:r>
            <a:endParaRPr lang="pt-br" sz="8000" dirty="0">
              <a:latin typeface="Bahnschrift Light SemiCondensed" panose="020B0502040204020203" pitchFamily="34" charset="0"/>
            </a:endParaRPr>
          </a:p>
        </p:txBody>
      </p:sp>
      <p:pic>
        <p:nvPicPr>
          <p:cNvPr id="5" name="Imagem 4" descr="Uma imagem contendo prédio, banco, bancada, lateral&#10;&#10;Descrição gerada automaticamente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FA6CF3B-D192-47DC-B205-3943E4D5B7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6000" dirty="0">
                <a:latin typeface="Bahnschrift Light SemiCondensed" panose="020B0502040204020203" pitchFamily="34" charset="0"/>
              </a:rPr>
              <a:t>Planejamento da pesquisa</a:t>
            </a:r>
          </a:p>
        </p:txBody>
      </p:sp>
    </p:spTree>
    <p:extLst>
      <p:ext uri="{BB962C8B-B14F-4D97-AF65-F5344CB8AC3E}">
        <p14:creationId xmlns:p14="http://schemas.microsoft.com/office/powerpoint/2010/main" val="3095231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535CF5-7621-E75B-F362-BB9EC0BDA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35803"/>
            <a:ext cx="10058400" cy="1450757"/>
          </a:xfrm>
        </p:spPr>
        <p:txBody>
          <a:bodyPr/>
          <a:lstStyle/>
          <a:p>
            <a:r>
              <a:rPr lang="pt-BR" dirty="0">
                <a:latin typeface="Bahnschrift Light SemiCondensed" panose="020B0502040204020203" pitchFamily="34" charset="0"/>
              </a:rPr>
              <a:t>Importância do projeto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217478-3A56-7DB4-DD46-F73E29321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30214"/>
            <a:ext cx="1005840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3000" dirty="0"/>
              <a:t> Planejamento x busca intuitiva (atividades muito simples, pesquisadores experientes)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3000" dirty="0"/>
              <a:t> Prevenir problemas, antecipar dificuldades e evitar perda de trabalho/tempo</a:t>
            </a:r>
          </a:p>
        </p:txBody>
      </p:sp>
    </p:spTree>
    <p:extLst>
      <p:ext uri="{BB962C8B-B14F-4D97-AF65-F5344CB8AC3E}">
        <p14:creationId xmlns:p14="http://schemas.microsoft.com/office/powerpoint/2010/main" val="215152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E5704C98-CCD5-0750-B8B3-EF213074D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" y="182880"/>
            <a:ext cx="4236268" cy="612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E1C291F-8E07-29EC-71C5-DE4A7C1F7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708" y="1193102"/>
            <a:ext cx="7296525" cy="321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6471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E3FFDD3-20FD-D99F-0BFE-3DBD7C3491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56320" y="6446837"/>
            <a:ext cx="2883375" cy="365125"/>
          </a:xfrm>
        </p:spPr>
        <p:txBody>
          <a:bodyPr/>
          <a:lstStyle/>
          <a:p>
            <a:pPr rtl="0"/>
            <a:r>
              <a:rPr lang="en-US" sz="1600" dirty="0"/>
              <a:t>g1.globo.com (2023).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A618CE31-A0FD-12E2-CA1F-4F96C724F1B2}"/>
              </a:ext>
            </a:extLst>
          </p:cNvPr>
          <p:cNvSpPr txBox="1">
            <a:spLocks/>
          </p:cNvSpPr>
          <p:nvPr/>
        </p:nvSpPr>
        <p:spPr>
          <a:xfrm>
            <a:off x="701040" y="6446838"/>
            <a:ext cx="7071360" cy="365125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600" dirty="0">
                <a:solidFill>
                  <a:schemeClr val="bg1"/>
                </a:solidFill>
              </a:rPr>
              <a:t>Revista Exame (2015).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5B99B1F-9E36-E7B2-922E-5E137D772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48602"/>
            <a:ext cx="5640074" cy="280168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B5C9575-934D-7380-2DE5-47ED20FB5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317529"/>
            <a:ext cx="5756305" cy="2801684"/>
          </a:xfrm>
          <a:prstGeom prst="rect">
            <a:avLst/>
          </a:prstGeom>
        </p:spPr>
      </p:pic>
      <p:pic>
        <p:nvPicPr>
          <p:cNvPr id="5" name="Imagem 4" descr="Jornal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7D6C82BA-B0AD-8E7B-D30B-690312EFC2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942" r="2391"/>
          <a:stretch/>
        </p:blipFill>
        <p:spPr>
          <a:xfrm>
            <a:off x="455926" y="121919"/>
            <a:ext cx="4766314" cy="600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691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9C9B92F7-2DE7-3ACA-9240-96A5D07DB995}"/>
              </a:ext>
            </a:extLst>
          </p:cNvPr>
          <p:cNvSpPr txBox="1">
            <a:spLocks/>
          </p:cNvSpPr>
          <p:nvPr/>
        </p:nvSpPr>
        <p:spPr>
          <a:xfrm>
            <a:off x="782320" y="6446838"/>
            <a:ext cx="11135360" cy="411162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600" dirty="0">
                <a:solidFill>
                  <a:schemeClr val="bg1"/>
                </a:solidFill>
              </a:rPr>
              <a:t>Agência Senado (2022).</a:t>
            </a:r>
          </a:p>
        </p:txBody>
      </p:sp>
      <p:pic>
        <p:nvPicPr>
          <p:cNvPr id="7" name="Imagem 6" descr="Gráfico, Gráfico de pizza, Gráfico de bolhas&#10;&#10;Descrição gerada automaticamente">
            <a:extLst>
              <a:ext uri="{FF2B5EF4-FFF2-40B4-BE49-F238E27FC236}">
                <a16:creationId xmlns:a16="http://schemas.microsoft.com/office/drawing/2014/main" id="{E92B9E5E-27CB-9946-9CCB-3FFCEE70C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324" y="2564017"/>
            <a:ext cx="3858260" cy="3515264"/>
          </a:xfrm>
          <a:prstGeom prst="rect">
            <a:avLst/>
          </a:prstGeom>
        </p:spPr>
      </p:pic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D6FD06AA-FD1C-370A-6933-F292AA29D48F}"/>
              </a:ext>
            </a:extLst>
          </p:cNvPr>
          <p:cNvSpPr txBox="1">
            <a:spLocks/>
          </p:cNvSpPr>
          <p:nvPr/>
        </p:nvSpPr>
        <p:spPr>
          <a:xfrm>
            <a:off x="6471920" y="298242"/>
            <a:ext cx="4683760" cy="5781039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8800" b="1" dirty="0"/>
              <a:t>Primeiro Censo do Brasil</a:t>
            </a:r>
            <a:endParaRPr lang="pt-BR" sz="88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8800" dirty="0"/>
              <a:t>Toda resposta precisava ser escrita por extenso. Várias delas eram ilegíveis e tiveram de ser adivinhadas ou desconsideradas;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8800" dirty="0"/>
              <a:t>O Censo não perguntou o sexo das pessoas. Os servidores precisaram determiná-lo a partir de cada nome;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8800" dirty="0"/>
              <a:t>Os senhores declararam que todos os seus escravos eram católicos;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8800" dirty="0"/>
              <a:t>Subestimação do número de negros, em razão do estigma racial;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8800" dirty="0"/>
              <a:t>A complexa apuração foi toda feita manualmente por poucas pessoas e se arrastou por 4 anos. 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3000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165325B5-0518-9148-82C1-F25F4A181A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51"/>
          <a:stretch/>
        </p:blipFill>
        <p:spPr>
          <a:xfrm>
            <a:off x="1036320" y="508000"/>
            <a:ext cx="3244916" cy="19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696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Bahnschrift Light SemiCondensed" panose="020B0502040204020203" pitchFamily="34" charset="0"/>
              </a:rPr>
              <a:t>Elementos centrais do projeto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2109894"/>
            <a:ext cx="1005840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3000" dirty="0">
                <a:latin typeface="Bahnschrift Light SemiCondensed" panose="020B0502040204020203" pitchFamily="34" charset="0"/>
              </a:rPr>
              <a:t> </a:t>
            </a:r>
            <a:r>
              <a:rPr lang="pt-BR" sz="3000" dirty="0">
                <a:latin typeface="Calibri (corpo)"/>
              </a:rPr>
              <a:t>Problema: pergunta a ser respondida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3000" dirty="0">
                <a:latin typeface="Calibri (corpo)"/>
              </a:rPr>
              <a:t> Metodologia: procedimento de pesquisa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3000" dirty="0">
                <a:latin typeface="Calibri (corpo)"/>
              </a:rPr>
              <a:t> Referencial ou Marco Teórico: esclarecimentos conceituais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3000" dirty="0">
              <a:latin typeface="Calibri (corpo)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3000" dirty="0">
                <a:latin typeface="Calibri (corpo)"/>
              </a:rPr>
              <a:t> Não há linearidade!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3000" dirty="0">
                <a:latin typeface="Calibri (corpo)"/>
              </a:rPr>
              <a:t> Há circularidade e a busca por um equilíbrio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510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Bahnschrift Light SemiCondensed" panose="020B0502040204020203" pitchFamily="34" charset="0"/>
              </a:rPr>
              <a:t>Ciclo básico do projeto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5005262"/>
              </p:ext>
            </p:extLst>
          </p:nvPr>
        </p:nvGraphicFramePr>
        <p:xfrm>
          <a:off x="1097280" y="228314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09556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535CF5-7621-E75B-F362-BB9EC0BDA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35803"/>
            <a:ext cx="10058400" cy="1450757"/>
          </a:xfrm>
        </p:spPr>
        <p:txBody>
          <a:bodyPr/>
          <a:lstStyle/>
          <a:p>
            <a:r>
              <a:rPr lang="pt-BR" dirty="0">
                <a:latin typeface="Bahnschrift Light SemiCondensed" panose="020B0502040204020203" pitchFamily="34" charset="0"/>
              </a:rPr>
              <a:t>Elementos centrais do projeto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217478-3A56-7DB4-DD46-F73E29321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89481"/>
            <a:ext cx="10170160" cy="376089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3000" b="1" dirty="0"/>
              <a:t> Problema</a:t>
            </a:r>
            <a:r>
              <a:rPr lang="pt-BR" sz="3000" dirty="0"/>
              <a:t> – Tema – Justificativa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3000" dirty="0"/>
              <a:t> </a:t>
            </a:r>
            <a:r>
              <a:rPr lang="pt-BR" sz="3000" b="1" dirty="0"/>
              <a:t>Metodologia </a:t>
            </a:r>
            <a:r>
              <a:rPr lang="pt-BR" sz="3000" dirty="0"/>
              <a:t>–</a:t>
            </a:r>
            <a:r>
              <a:rPr lang="pt-BR" sz="3000" b="1" dirty="0"/>
              <a:t> </a:t>
            </a:r>
            <a:r>
              <a:rPr lang="pt-BR" sz="3000" dirty="0"/>
              <a:t>Objetivos – Hipótese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3000" dirty="0"/>
              <a:t> </a:t>
            </a:r>
            <a:r>
              <a:rPr lang="pt-BR" sz="3000" b="1" dirty="0"/>
              <a:t>Referencial Teórico</a:t>
            </a:r>
          </a:p>
        </p:txBody>
      </p:sp>
    </p:spTree>
    <p:extLst>
      <p:ext uri="{BB962C8B-B14F-4D97-AF65-F5344CB8AC3E}">
        <p14:creationId xmlns:p14="http://schemas.microsoft.com/office/powerpoint/2010/main" val="40728032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535CF5-7621-E75B-F362-BB9EC0BDA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35803"/>
            <a:ext cx="10058400" cy="1450757"/>
          </a:xfrm>
        </p:spPr>
        <p:txBody>
          <a:bodyPr/>
          <a:lstStyle/>
          <a:p>
            <a:r>
              <a:rPr lang="pt-BR" dirty="0">
                <a:latin typeface="Bahnschrift Light SemiCondensed" panose="020B0502040204020203" pitchFamily="34" charset="0"/>
              </a:rPr>
              <a:t>Título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217478-3A56-7DB4-DD46-F73E29321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170160" cy="376089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3000" dirty="0">
                <a:ea typeface="Calibri" panose="020F0502020204030204" pitchFamily="34" charset="0"/>
                <a:cs typeface="Times New Roman" panose="02020603050405020304" pitchFamily="18" charset="0"/>
              </a:rPr>
              <a:t> F</a:t>
            </a:r>
            <a:r>
              <a:rPr lang="pt-BR" sz="3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unção: orientar a busca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3000" dirty="0">
                <a:ea typeface="Calibri" panose="020F0502020204030204" pitchFamily="34" charset="0"/>
                <a:cs typeface="Times New Roman" panose="02020603050405020304" pitchFamily="18" charset="0"/>
              </a:rPr>
              <a:t> Características: conciso, instigante e descritivo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3000" dirty="0">
                <a:ea typeface="Calibri" panose="020F0502020204030204" pitchFamily="34" charset="0"/>
                <a:cs typeface="Times New Roman" panose="02020603050405020304" pitchFamily="18" charset="0"/>
              </a:rPr>
              <a:t> Sugestões: olhar externo e deixar sua definição para o final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22599025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535CF5-7621-E75B-F362-BB9EC0BDA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pt-BR" dirty="0">
                <a:latin typeface="Bahnschrift Light SemiCondensed" panose="020B0502040204020203" pitchFamily="34" charset="0"/>
              </a:rPr>
              <a:t>Título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A354613-EB75-9E6E-4894-0EABFA063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ahnschrift Light SemiCondensed" panose="020B0502040204020203" pitchFamily="34" charset="0"/>
              </a:rPr>
              <a:t>Alguns exemplos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74D84E3-98C8-D145-D14E-D138B8966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7704" y="181717"/>
            <a:ext cx="5928344" cy="41794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40392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535CF5-7621-E75B-F362-BB9EC0BDA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pt-BR" dirty="0">
                <a:latin typeface="Bahnschrift Light SemiCondensed" panose="020B0502040204020203" pitchFamily="34" charset="0"/>
              </a:rPr>
              <a:t>Título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A354613-EB75-9E6E-4894-0EABFA063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ahnschrift Light SemiCondensed" panose="020B0502040204020203" pitchFamily="34" charset="0"/>
              </a:rPr>
              <a:t>Alguns exemplos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32BB74E-FE2F-62AC-55F1-08FB45329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4584" y="342130"/>
            <a:ext cx="6858352" cy="523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267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Bahnschrift Light SemiCondensed" panose="020B0502040204020203" pitchFamily="34" charset="0"/>
              </a:rPr>
              <a:t>Os riscos envolvidos na pesquisa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3200" dirty="0"/>
              <a:t> Não terminar dentro do prazo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3200" dirty="0"/>
              <a:t> Conclusões equivocadas (ex.: viés de confirmação)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3200" dirty="0"/>
              <a:t> Descoberta tardia de que os pontos de partida eram deficientes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pt-BR" sz="2800" dirty="0"/>
              <a:t>Perguntas indefinidas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pt-BR" sz="2800" dirty="0"/>
              <a:t>Base conceitual inadequada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pt-BR" sz="2800" dirty="0"/>
              <a:t>Estratégia de abordagem incapaz de realizar os objetivos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pt-BR" sz="2800" dirty="0"/>
              <a:t>Objetivo não factível ou não realizável no tempo disponível</a:t>
            </a:r>
          </a:p>
        </p:txBody>
      </p:sp>
    </p:spTree>
    <p:extLst>
      <p:ext uri="{BB962C8B-B14F-4D97-AF65-F5344CB8AC3E}">
        <p14:creationId xmlns:p14="http://schemas.microsoft.com/office/powerpoint/2010/main" val="4013160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535CF5-7621-E75B-F362-BB9EC0BDA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35803"/>
            <a:ext cx="10058400" cy="1450757"/>
          </a:xfrm>
        </p:spPr>
        <p:txBody>
          <a:bodyPr/>
          <a:lstStyle/>
          <a:p>
            <a:r>
              <a:rPr lang="pt-BR" dirty="0">
                <a:latin typeface="Bahnschrift Light SemiCondensed" panose="020B0502040204020203" pitchFamily="34" charset="0"/>
              </a:rPr>
              <a:t>Tema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217478-3A56-7DB4-DD46-F73E29321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170160" cy="376089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3000" dirty="0">
                <a:ea typeface="Calibri" panose="020F0502020204030204" pitchFamily="34" charset="0"/>
                <a:cs typeface="Times New Roman" panose="02020603050405020304" pitchFamily="18" charset="0"/>
              </a:rPr>
              <a:t> Campo de estudos em que o problema se insere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3000" dirty="0">
                <a:ea typeface="Calibri" panose="020F0502020204030204" pitchFamily="34" charset="0"/>
                <a:cs typeface="Times New Roman" panose="02020603050405020304" pitchFamily="18" charset="0"/>
              </a:rPr>
              <a:t> Sugestões: gosto e familiaridade do pesquisador</a:t>
            </a:r>
          </a:p>
        </p:txBody>
      </p:sp>
    </p:spTree>
    <p:extLst>
      <p:ext uri="{BB962C8B-B14F-4D97-AF65-F5344CB8AC3E}">
        <p14:creationId xmlns:p14="http://schemas.microsoft.com/office/powerpoint/2010/main" val="14889523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535CF5-7621-E75B-F362-BB9EC0BDA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35803"/>
            <a:ext cx="10058400" cy="1450757"/>
          </a:xfrm>
        </p:spPr>
        <p:txBody>
          <a:bodyPr/>
          <a:lstStyle/>
          <a:p>
            <a:r>
              <a:rPr lang="pt-BR" dirty="0">
                <a:latin typeface="Bahnschrift Light SemiCondensed" panose="020B0502040204020203" pitchFamily="34" charset="0"/>
              </a:rPr>
              <a:t>Problema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217478-3A56-7DB4-DD46-F73E29321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495280" cy="376089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3000" dirty="0">
                <a:ea typeface="Calibri" panose="020F0502020204030204" pitchFamily="34" charset="0"/>
                <a:cs typeface="Times New Roman" panose="02020603050405020304" pitchFamily="18" charset="0"/>
              </a:rPr>
              <a:t> Ponto problemático no campo de interesse, algo que precise ser investigado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3000" dirty="0">
                <a:ea typeface="Calibri" panose="020F0502020204030204" pitchFamily="34" charset="0"/>
                <a:cs typeface="Times New Roman" panose="02020603050405020304" pitchFamily="18" charset="0"/>
              </a:rPr>
              <a:t> Composto por pergunta(s) a ser(em) respondida(s) pela pesquisa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3000" dirty="0">
                <a:ea typeface="Calibri" panose="020F0502020204030204" pitchFamily="34" charset="0"/>
                <a:cs typeface="Times New Roman" panose="02020603050405020304" pitchFamily="18" charset="0"/>
              </a:rPr>
              <a:t> Ideia central: delimitação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3000" dirty="0">
                <a:ea typeface="Calibri" panose="020F0502020204030204" pitchFamily="34" charset="0"/>
                <a:cs typeface="Times New Roman" panose="02020603050405020304" pitchFamily="18" charset="0"/>
              </a:rPr>
              <a:t> Outras características: clareza, precisão conceitual, complexidade, relevância...</a:t>
            </a:r>
          </a:p>
        </p:txBody>
      </p:sp>
    </p:spTree>
    <p:extLst>
      <p:ext uri="{BB962C8B-B14F-4D97-AF65-F5344CB8AC3E}">
        <p14:creationId xmlns:p14="http://schemas.microsoft.com/office/powerpoint/2010/main" val="5781018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535CF5-7621-E75B-F362-BB9EC0BDA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85003"/>
            <a:ext cx="10058400" cy="1450757"/>
          </a:xfrm>
        </p:spPr>
        <p:txBody>
          <a:bodyPr/>
          <a:lstStyle/>
          <a:p>
            <a:r>
              <a:rPr lang="pt-BR" dirty="0">
                <a:latin typeface="Bahnschrift Light SemiCondensed" panose="020B0502040204020203" pitchFamily="34" charset="0"/>
              </a:rPr>
              <a:t>Perguntas</a:t>
            </a:r>
          </a:p>
        </p:txBody>
      </p:sp>
      <p:graphicFrame>
        <p:nvGraphicFramePr>
          <p:cNvPr id="8" name="Espaço Reservado para Conteúdo 7">
            <a:extLst>
              <a:ext uri="{FF2B5EF4-FFF2-40B4-BE49-F238E27FC236}">
                <a16:creationId xmlns:a16="http://schemas.microsoft.com/office/drawing/2014/main" id="{8C675C28-42E0-90C0-7E31-04E6B0200B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0894233"/>
              </p:ext>
            </p:extLst>
          </p:nvPr>
        </p:nvGraphicFramePr>
        <p:xfrm>
          <a:off x="1097280" y="2108201"/>
          <a:ext cx="10261600" cy="3215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0C2BC03A-63E7-9074-41FA-A3D65B154016}"/>
              </a:ext>
            </a:extLst>
          </p:cNvPr>
          <p:cNvSpPr txBox="1">
            <a:spLocks/>
          </p:cNvSpPr>
          <p:nvPr/>
        </p:nvSpPr>
        <p:spPr>
          <a:xfrm>
            <a:off x="995680" y="4762341"/>
            <a:ext cx="10261600" cy="1122998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t-BR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3200" dirty="0">
                <a:ea typeface="Calibri" panose="020F0502020204030204" pitchFamily="34" charset="0"/>
                <a:cs typeface="Times New Roman" panose="02020603050405020304" pitchFamily="18" charset="0"/>
              </a:rPr>
              <a:t>Nem toda pesquisa parte de uma pergunta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3200" dirty="0">
                <a:ea typeface="Calibri" panose="020F0502020204030204" pitchFamily="34" charset="0"/>
                <a:cs typeface="Times New Roman" panose="02020603050405020304" pitchFamily="18" charset="0"/>
              </a:rPr>
              <a:t> Nem toda pergunta é respondível</a:t>
            </a:r>
          </a:p>
        </p:txBody>
      </p:sp>
    </p:spTree>
    <p:extLst>
      <p:ext uri="{BB962C8B-B14F-4D97-AF65-F5344CB8AC3E}">
        <p14:creationId xmlns:p14="http://schemas.microsoft.com/office/powerpoint/2010/main" val="2366565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Bahnschrift Light SemiCondensed" panose="020B0502040204020203" pitchFamily="34" charset="0"/>
              </a:rPr>
              <a:t>Para formular boas perguntas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2800" dirty="0">
                <a:latin typeface="Calibri (corpo)"/>
              </a:rPr>
              <a:t> Embora a busca por uma pergunta seja o início típico da elaboração do projeto, as perguntas só aparecem em etapas amadurecidas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>
                <a:latin typeface="Calibri (corpo)"/>
              </a:rPr>
              <a:t> Antes da pergunta, vem a definição do Tema, que é uma área do conhecimento, mais ou menos especificada: Direito Administrativo, Processo Administrativo Disciplinar, Penalidades aplicadas a servidores de autarquias etc.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>
                <a:latin typeface="Calibri (corpo)"/>
              </a:rPr>
              <a:t>Boas perguntas demandam </a:t>
            </a:r>
            <a:r>
              <a:rPr lang="pt-BR" sz="2800" i="1" dirty="0">
                <a:latin typeface="Calibri (corpo)"/>
              </a:rPr>
              <a:t>estudos exploratórios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800" dirty="0">
                <a:latin typeface="Calibri (corpo)"/>
              </a:rPr>
              <a:t>Levantamento do estado da arte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800" dirty="0">
                <a:latin typeface="Calibri (corpo)"/>
              </a:rPr>
              <a:t>Identificação de pesquisas similares</a:t>
            </a:r>
          </a:p>
        </p:txBody>
      </p:sp>
    </p:spTree>
    <p:extLst>
      <p:ext uri="{BB962C8B-B14F-4D97-AF65-F5344CB8AC3E}">
        <p14:creationId xmlns:p14="http://schemas.microsoft.com/office/powerpoint/2010/main" val="40037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Bahnschrift Light SemiCondensed" panose="020B0502040204020203" pitchFamily="34" charset="0"/>
              </a:rPr>
              <a:t>Que perguntas fazer?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2800" dirty="0">
                <a:latin typeface="Bahnschrift Light SemiCondensed" panose="020B0502040204020203" pitchFamily="34" charset="0"/>
              </a:rPr>
              <a:t> </a:t>
            </a:r>
            <a:r>
              <a:rPr lang="pt-BR" sz="2800" dirty="0">
                <a:latin typeface="Calibri (corpo)"/>
              </a:rPr>
              <a:t>Um bom começo: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>
                <a:latin typeface="Calibri (corpo)"/>
              </a:rPr>
              <a:t>O que não sabemos?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>
                <a:latin typeface="Calibri (corpo)"/>
              </a:rPr>
              <a:t>O que intuímos mas não temos certeza?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>
                <a:latin typeface="Calibri (corpo)"/>
              </a:rPr>
              <a:t>O que sabemos mal?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>
                <a:latin typeface="Calibri (corpo)"/>
              </a:rPr>
              <a:t> Essas perguntas nos colocam em diálogo com o repertório de conhecimentos existentes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>
                <a:latin typeface="Calibri (corpo)"/>
              </a:rPr>
              <a:t>Pontos cegos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>
                <a:latin typeface="Calibri (corpo)"/>
              </a:rPr>
              <a:t>Pontos insatisfatórios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>
                <a:latin typeface="Calibri (corpo)"/>
              </a:rPr>
              <a:t>Pontos que vale a pena explorar</a:t>
            </a:r>
          </a:p>
        </p:txBody>
      </p:sp>
    </p:spTree>
    <p:extLst>
      <p:ext uri="{BB962C8B-B14F-4D97-AF65-F5344CB8AC3E}">
        <p14:creationId xmlns:p14="http://schemas.microsoft.com/office/powerpoint/2010/main" val="30083828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535CF5-7621-E75B-F362-BB9EC0BDA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pt-BR" dirty="0"/>
              <a:t>Perguntas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C23B17-6F74-6323-4FDC-EA3E2D078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760" y="213360"/>
            <a:ext cx="6136640" cy="626871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pt-B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Consequências do abuso sexual infantil </a:t>
            </a:r>
          </a:p>
          <a:p>
            <a:pPr marL="0" indent="0" algn="just">
              <a:buNone/>
            </a:pP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1. Objetivos </a:t>
            </a:r>
          </a:p>
          <a:p>
            <a:pPr marL="0" indent="0" algn="just">
              <a:buNone/>
            </a:pP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Entender as experiências vividas por mulheres que foram abusadas sexualmente durante sua infância.</a:t>
            </a:r>
          </a:p>
          <a:p>
            <a:pPr marL="0" indent="0" algn="just">
              <a:buNone/>
            </a:pP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Construir um modelo teórico que possa contextualizar a maneira como as mulheres sobreviveram ao abuso e o enfrentaram. </a:t>
            </a:r>
          </a:p>
          <a:p>
            <a:pPr marL="0" indent="0" algn="just">
              <a:buNone/>
            </a:pP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2. Perguntas de pesquisa</a:t>
            </a:r>
          </a:p>
          <a:p>
            <a:pPr marL="0" indent="0" algn="just">
              <a:buNone/>
            </a:pP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O que significa para um grupo de mulheres todas as experiências de abuso sexual que elas viveram em sua infância? </a:t>
            </a:r>
          </a:p>
          <a:p>
            <a:pPr marL="0" indent="0" algn="just">
              <a:buNone/>
            </a:pP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Quais foram as condições em que esse abuso aconteceu? </a:t>
            </a:r>
          </a:p>
          <a:p>
            <a:pPr marL="0" indent="0" algn="just">
              <a:buNone/>
            </a:pP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Quais estratégias de sobrevivência e enfrentamento as mulheres desenvolveram em relação ao abuso sexual?”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A354613-EB75-9E6E-4894-0EABFA063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043051"/>
            <a:ext cx="3517567" cy="385950"/>
          </a:xfrm>
        </p:spPr>
        <p:txBody>
          <a:bodyPr>
            <a:normAutofit/>
          </a:bodyPr>
          <a:lstStyle/>
          <a:p>
            <a:r>
              <a:rPr lang="en-US" dirty="0"/>
              <a:t>Exemplos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1F4EB6-3E21-3E63-3A06-4AF6CEAA3F58}"/>
              </a:ext>
            </a:extLst>
          </p:cNvPr>
          <p:cNvSpPr txBox="1">
            <a:spLocks/>
          </p:cNvSpPr>
          <p:nvPr/>
        </p:nvSpPr>
        <p:spPr>
          <a:xfrm>
            <a:off x="135465" y="6497453"/>
            <a:ext cx="3517567" cy="385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Sampieri; Collado; Lucio (2013).</a:t>
            </a:r>
          </a:p>
        </p:txBody>
      </p:sp>
    </p:spTree>
    <p:extLst>
      <p:ext uri="{BB962C8B-B14F-4D97-AF65-F5344CB8AC3E}">
        <p14:creationId xmlns:p14="http://schemas.microsoft.com/office/powerpoint/2010/main" val="13723603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535CF5-7621-E75B-F362-BB9EC0BDA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35803"/>
            <a:ext cx="10058400" cy="1450757"/>
          </a:xfrm>
        </p:spPr>
        <p:txBody>
          <a:bodyPr/>
          <a:lstStyle/>
          <a:p>
            <a:r>
              <a:rPr lang="pt-BR" dirty="0">
                <a:latin typeface="Bahnschrift Light SemiCondensed" panose="020B0502040204020203" pitchFamily="34" charset="0"/>
              </a:rPr>
              <a:t>Justifi</a:t>
            </a:r>
            <a:r>
              <a:rPr lang="pt-BR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cat</a:t>
            </a:r>
            <a:r>
              <a:rPr lang="pt-BR" dirty="0">
                <a:latin typeface="Bahnschrift Light SemiCondensed" panose="020B0502040204020203" pitchFamily="34" charset="0"/>
              </a:rPr>
              <a:t>iva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217478-3A56-7DB4-DD46-F73E29321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261600" cy="376089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3000" dirty="0">
                <a:latin typeface="Franklin Gothic Book (Corpo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3000" dirty="0">
                <a:latin typeface="Calibri (corpo)"/>
                <a:ea typeface="Calibri" panose="020F0502020204030204" pitchFamily="34" charset="0"/>
                <a:cs typeface="Times New Roman" panose="02020603050405020304" pitchFamily="18" charset="0"/>
              </a:rPr>
              <a:t>Por que se deve realizar a pesquisa?</a:t>
            </a:r>
          </a:p>
          <a:p>
            <a:pPr marL="864108" lvl="1" indent="-571500">
              <a:buFont typeface="+mj-lt"/>
              <a:buAutoNum type="alphaLcParenR"/>
            </a:pPr>
            <a:r>
              <a:rPr lang="pt-PT" sz="2400" dirty="0">
                <a:effectLst/>
                <a:latin typeface="Calibri (corpo)"/>
                <a:ea typeface="Calibri" panose="020F0502020204030204" pitchFamily="34" charset="0"/>
              </a:rPr>
              <a:t>relevância social; </a:t>
            </a:r>
          </a:p>
          <a:p>
            <a:pPr marL="864108" lvl="1" indent="-571500">
              <a:buFont typeface="+mj-lt"/>
              <a:buAutoNum type="alphaLcParenR"/>
            </a:pPr>
            <a:r>
              <a:rPr lang="pt-PT" sz="2400" dirty="0">
                <a:latin typeface="Calibri (corpo)"/>
                <a:ea typeface="Calibri" panose="020F0502020204030204" pitchFamily="34" charset="0"/>
              </a:rPr>
              <a:t>r</a:t>
            </a:r>
            <a:r>
              <a:rPr lang="pt-PT" sz="2400" dirty="0">
                <a:effectLst/>
                <a:latin typeface="Calibri (corpo)"/>
                <a:ea typeface="Calibri" panose="020F0502020204030204" pitchFamily="34" charset="0"/>
              </a:rPr>
              <a:t>esolução de problemas concretos e atuais; </a:t>
            </a:r>
          </a:p>
          <a:p>
            <a:pPr marL="864108" lvl="1" indent="-571500">
              <a:buFont typeface="+mj-lt"/>
              <a:buAutoNum type="alphaLcParenR"/>
            </a:pPr>
            <a:r>
              <a:rPr lang="pt-PT" sz="2400" dirty="0">
                <a:latin typeface="Calibri (corpo)"/>
                <a:ea typeface="Calibri" panose="020F0502020204030204" pitchFamily="34" charset="0"/>
              </a:rPr>
              <a:t>c</a:t>
            </a:r>
            <a:r>
              <a:rPr lang="pt-PT" sz="2400" dirty="0">
                <a:effectLst/>
                <a:latin typeface="Calibri (corpo)"/>
                <a:ea typeface="Calibri" panose="020F0502020204030204" pitchFamily="34" charset="0"/>
              </a:rPr>
              <a:t>ontribuição teórica;</a:t>
            </a:r>
          </a:p>
          <a:p>
            <a:pPr marL="864108" lvl="1" indent="-571500">
              <a:buFont typeface="+mj-lt"/>
              <a:buAutoNum type="alphaLcParenR"/>
            </a:pPr>
            <a:r>
              <a:rPr lang="pt-PT" sz="2400" dirty="0">
                <a:latin typeface="Calibri (corpo)"/>
                <a:ea typeface="Calibri" panose="020F0502020204030204" pitchFamily="34" charset="0"/>
              </a:rPr>
              <a:t>i</a:t>
            </a:r>
            <a:r>
              <a:rPr lang="pt-PT" sz="2400" dirty="0">
                <a:effectLst/>
                <a:latin typeface="Calibri (corpo)"/>
                <a:ea typeface="Calibri" panose="020F0502020204030204" pitchFamily="34" charset="0"/>
              </a:rPr>
              <a:t>novação ou utilidade metodológica...</a:t>
            </a:r>
          </a:p>
          <a:p>
            <a:pPr marL="864108" lvl="1" indent="-571500">
              <a:buFont typeface="+mj-lt"/>
              <a:buAutoNum type="alphaLcParenR"/>
            </a:pPr>
            <a:endParaRPr lang="pt-PT" sz="2000" dirty="0">
              <a:effectLst/>
              <a:latin typeface="Calibri (corpo)"/>
              <a:ea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PT" sz="3000" dirty="0">
                <a:latin typeface="Calibri (corpo)"/>
                <a:ea typeface="Calibri" panose="020F0502020204030204" pitchFamily="34" charset="0"/>
                <a:cs typeface="Calibri" panose="020F0502020204030204" pitchFamily="34" charset="0"/>
              </a:rPr>
              <a:t> P</a:t>
            </a:r>
            <a:r>
              <a:rPr lang="pt-PT" sz="3000" dirty="0">
                <a:effectLst/>
                <a:latin typeface="Calibri (corpo)"/>
                <a:ea typeface="Calibri" panose="020F0502020204030204" pitchFamily="34" charset="0"/>
                <a:cs typeface="Calibri" panose="020F0502020204030204" pitchFamily="34" charset="0"/>
              </a:rPr>
              <a:t>ertinência às linhas e projetos de pesquisa do programa</a:t>
            </a:r>
            <a:endParaRPr lang="pt-BR" sz="3000" dirty="0">
              <a:effectLst/>
              <a:latin typeface="Calibri (corpo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92608" lvl="1" indent="0">
              <a:buNone/>
            </a:pPr>
            <a:endParaRPr lang="pt-BR" sz="2800" dirty="0">
              <a:latin typeface="Franklin Gothic Book (Corpo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92608" lvl="1" indent="0">
              <a:buNone/>
            </a:pP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92608" lvl="1" indent="0">
              <a:buNone/>
            </a:pP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4652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535CF5-7621-E75B-F362-BB9EC0BDA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35803"/>
            <a:ext cx="10058400" cy="1450757"/>
          </a:xfrm>
        </p:spPr>
        <p:txBody>
          <a:bodyPr/>
          <a:lstStyle/>
          <a:p>
            <a:r>
              <a:rPr lang="pt-BR" dirty="0">
                <a:latin typeface="Bahnschrift Light SemiCondensed" panose="020B0502040204020203" pitchFamily="34" charset="0"/>
              </a:rPr>
              <a:t>Metodologia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217478-3A56-7DB4-DD46-F73E29321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261600" cy="376089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3000" dirty="0">
                <a:latin typeface="Franklin Gothic Book (Corpo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3000" dirty="0">
                <a:latin typeface="Calibri (corpo)"/>
                <a:ea typeface="Calibri" panose="020F0502020204030204" pitchFamily="34" charset="0"/>
                <a:cs typeface="Times New Roman" panose="02020603050405020304" pitchFamily="18" charset="0"/>
              </a:rPr>
              <a:t>Estratégias de abordagem do problema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sz="3000" dirty="0">
                <a:latin typeface="Calibri (corpo)"/>
                <a:ea typeface="Calibri" panose="020F0502020204030204" pitchFamily="34" charset="0"/>
                <a:cs typeface="Calibri" panose="020F0502020204030204" pitchFamily="34" charset="0"/>
              </a:rPr>
              <a:t> Define o modo de lidar com as evidências:</a:t>
            </a:r>
          </a:p>
          <a:p>
            <a:pPr marL="864108" lvl="1" indent="-571500">
              <a:buFont typeface="+mj-lt"/>
              <a:buAutoNum type="alphaLcParenR"/>
            </a:pPr>
            <a:r>
              <a:rPr lang="pt-PT" sz="2400" dirty="0">
                <a:latin typeface="Calibri (corpo)"/>
                <a:ea typeface="Calibri" panose="020F0502020204030204" pitchFamily="34" charset="0"/>
              </a:rPr>
              <a:t>quais e quantos dados coletar;</a:t>
            </a:r>
          </a:p>
          <a:p>
            <a:pPr marL="864108" lvl="1" indent="-571500">
              <a:buFont typeface="+mj-lt"/>
              <a:buAutoNum type="alphaLcParenR"/>
            </a:pPr>
            <a:r>
              <a:rPr lang="pt-PT" sz="2400" dirty="0">
                <a:latin typeface="Calibri (corpo)"/>
                <a:ea typeface="Calibri" panose="020F0502020204030204" pitchFamily="34" charset="0"/>
              </a:rPr>
              <a:t>i</a:t>
            </a:r>
            <a:r>
              <a:rPr lang="pt-PT" sz="2400" dirty="0">
                <a:effectLst/>
                <a:latin typeface="Calibri (corpo)"/>
                <a:ea typeface="Calibri" panose="020F0502020204030204" pitchFamily="34" charset="0"/>
              </a:rPr>
              <a:t>nstrumentos de coleta;</a:t>
            </a:r>
          </a:p>
          <a:p>
            <a:pPr marL="864108" lvl="1" indent="-571500">
              <a:buFont typeface="+mj-lt"/>
              <a:buAutoNum type="alphaLcParenR"/>
            </a:pPr>
            <a:r>
              <a:rPr lang="pt-PT" sz="2400" dirty="0">
                <a:latin typeface="Calibri (corpo)"/>
                <a:ea typeface="Calibri" panose="020F0502020204030204" pitchFamily="34" charset="0"/>
              </a:rPr>
              <a:t>modos de classificação;</a:t>
            </a:r>
            <a:r>
              <a:rPr lang="pt-PT" sz="2400" dirty="0">
                <a:effectLst/>
                <a:latin typeface="Calibri (corpo)"/>
                <a:ea typeface="Calibri" panose="020F0502020204030204" pitchFamily="34" charset="0"/>
              </a:rPr>
              <a:t> </a:t>
            </a:r>
          </a:p>
          <a:p>
            <a:pPr marL="864108" lvl="1" indent="-571500">
              <a:buFont typeface="+mj-lt"/>
              <a:buAutoNum type="alphaLcParenR"/>
            </a:pPr>
            <a:r>
              <a:rPr lang="pt-PT" sz="2400" dirty="0">
                <a:latin typeface="Calibri (corpo)"/>
                <a:ea typeface="Calibri" panose="020F0502020204030204" pitchFamily="34" charset="0"/>
              </a:rPr>
              <a:t>modelos de análise (ex.: teste de hipóteses).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3000" dirty="0">
                <a:effectLst/>
                <a:latin typeface="Calibri (corpo)"/>
                <a:ea typeface="Calibri" panose="020F0502020204030204" pitchFamily="34" charset="0"/>
                <a:cs typeface="Times New Roman" panose="02020603050405020304" pitchFamily="18" charset="0"/>
              </a:rPr>
              <a:t> Olhar exte</a:t>
            </a:r>
            <a:r>
              <a:rPr lang="pt-BR" sz="3000" dirty="0">
                <a:latin typeface="Calibri (corpo)"/>
                <a:ea typeface="Calibri" panose="020F0502020204030204" pitchFamily="34" charset="0"/>
                <a:cs typeface="Times New Roman" panose="02020603050405020304" pitchFamily="18" charset="0"/>
              </a:rPr>
              <a:t>rno: avaliação da solidez dos resultados e replicabilidade</a:t>
            </a:r>
            <a:endParaRPr lang="pt-PT" sz="3000" dirty="0">
              <a:effectLst/>
              <a:latin typeface="Calibri (corpo)"/>
              <a:ea typeface="Calibri" panose="020F0502020204030204" pitchFamily="34" charset="0"/>
            </a:endParaRPr>
          </a:p>
          <a:p>
            <a:pPr marL="292608" lvl="1" indent="0">
              <a:buNone/>
            </a:pPr>
            <a:endParaRPr lang="pt-PT" sz="2400" dirty="0">
              <a:effectLst/>
              <a:latin typeface="Franklin Gothic Book (Corpo)"/>
              <a:ea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t-BR" sz="3000" dirty="0">
              <a:effectLst/>
              <a:latin typeface="Franklin Gothic Book (Corpo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92608" lvl="1" indent="0">
              <a:buNone/>
            </a:pPr>
            <a:endParaRPr lang="pt-BR" sz="2800" dirty="0">
              <a:latin typeface="Franklin Gothic Book (Corpo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92608" lvl="1" indent="0">
              <a:buNone/>
            </a:pP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92608" lvl="1" indent="0">
              <a:buNone/>
            </a:pP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1486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535CF5-7621-E75B-F362-BB9EC0BDA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35803"/>
            <a:ext cx="10058400" cy="1450757"/>
          </a:xfrm>
        </p:spPr>
        <p:txBody>
          <a:bodyPr/>
          <a:lstStyle/>
          <a:p>
            <a:r>
              <a:rPr lang="pt-BR" dirty="0">
                <a:latin typeface="Bahnschrift Light SemiCondensed" panose="020B0502040204020203" pitchFamily="34" charset="0"/>
              </a:rPr>
              <a:t>Objetivos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217478-3A56-7DB4-DD46-F73E29321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261600" cy="192531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3000" dirty="0">
                <a:latin typeface="Franklin Gothic Book (Corpo)"/>
                <a:ea typeface="Calibri" panose="020F0502020204030204" pitchFamily="34" charset="0"/>
                <a:cs typeface="Times New Roman" panose="02020603050405020304" pitchFamily="18" charset="0"/>
              </a:rPr>
              <a:t> Efetuam a mediação entre problema e metodologia</a:t>
            </a:r>
            <a:endParaRPr lang="pt-PT" sz="2000" dirty="0">
              <a:effectLst/>
              <a:latin typeface="Franklin Gothic Book (Corpo)"/>
              <a:ea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PT" sz="3000" dirty="0">
                <a:latin typeface="Franklin Gothic Book (Corpo)"/>
                <a:ea typeface="Calibri" panose="020F0502020204030204" pitchFamily="34" charset="0"/>
                <a:cs typeface="Calibri" panose="020F0502020204030204" pitchFamily="34" charset="0"/>
              </a:rPr>
              <a:t> São metas expressas com o uso verbos no infinitivo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sz="3000" dirty="0">
                <a:latin typeface="Franklin Gothic Book (Corpo)"/>
                <a:ea typeface="Calibri" panose="020F0502020204030204" pitchFamily="34" charset="0"/>
                <a:cs typeface="Calibri" panose="020F0502020204030204" pitchFamily="34" charset="0"/>
              </a:rPr>
              <a:t> Desdobram-se em objetivos gerais e específicos</a:t>
            </a:r>
            <a:endParaRPr lang="pt-BR" sz="3000" dirty="0">
              <a:effectLst/>
              <a:latin typeface="Franklin Gothic Book (Corpo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92608" lvl="1" indent="0">
              <a:buNone/>
            </a:pPr>
            <a:endParaRPr lang="pt-BR" sz="2800" dirty="0">
              <a:latin typeface="Franklin Gothic Book (Corpo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92608" lvl="1" indent="0">
              <a:buNone/>
            </a:pP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92608" lvl="1" indent="0">
              <a:buNone/>
            </a:pP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097E006F-F056-9099-F256-8497137D5A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9054634"/>
              </p:ext>
            </p:extLst>
          </p:nvPr>
        </p:nvGraphicFramePr>
        <p:xfrm>
          <a:off x="965200" y="4180841"/>
          <a:ext cx="10393680" cy="1925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47494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535CF5-7621-E75B-F362-BB9EC0BDA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35803"/>
            <a:ext cx="10058400" cy="1450757"/>
          </a:xfrm>
        </p:spPr>
        <p:txBody>
          <a:bodyPr/>
          <a:lstStyle/>
          <a:p>
            <a:r>
              <a:rPr lang="pt-BR" dirty="0">
                <a:latin typeface="Bahnschrift Light SemiCondensed" panose="020B0502040204020203" pitchFamily="34" charset="0"/>
              </a:rPr>
              <a:t>Hipótese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217478-3A56-7DB4-DD46-F73E29321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261600" cy="376089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3000" dirty="0">
                <a:latin typeface="Franklin Gothic Book (Corpo)"/>
                <a:ea typeface="Calibri" panose="020F0502020204030204" pitchFamily="34" charset="0"/>
                <a:cs typeface="Times New Roman" panose="02020603050405020304" pitchFamily="18" charset="0"/>
              </a:rPr>
              <a:t> Resposta provisória à pergunta</a:t>
            </a:r>
            <a:endParaRPr lang="pt-PT" sz="2000" dirty="0">
              <a:effectLst/>
              <a:latin typeface="Franklin Gothic Book (Corpo)"/>
              <a:ea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PT" sz="3000" dirty="0">
                <a:latin typeface="Franklin Gothic Book (Corpo)"/>
                <a:ea typeface="Calibri" panose="020F0502020204030204" pitchFamily="34" charset="0"/>
                <a:cs typeface="Calibri" panose="020F0502020204030204" pitchFamily="34" charset="0"/>
              </a:rPr>
              <a:t> Não é palpite: criatividade e ancoragem na teoria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sz="3000" dirty="0">
                <a:latin typeface="Franklin Gothic Book (Corpo)"/>
                <a:ea typeface="Calibri" panose="020F0502020204030204" pitchFamily="34" charset="0"/>
                <a:cs typeface="Calibri" panose="020F0502020204030204" pitchFamily="34" charset="0"/>
              </a:rPr>
              <a:t> A depender do problema, pode ser dispensada</a:t>
            </a:r>
            <a:endParaRPr lang="pt-BR" sz="3000" dirty="0">
              <a:effectLst/>
              <a:latin typeface="Franklin Gothic Book (Corpo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92608" lvl="1" indent="0">
              <a:buNone/>
            </a:pPr>
            <a:endParaRPr lang="pt-BR" sz="2800" dirty="0">
              <a:latin typeface="Franklin Gothic Book (Corpo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92608" lvl="1" indent="0">
              <a:buNone/>
            </a:pP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92608" lvl="1" indent="0">
              <a:buNone/>
            </a:pP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081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Bahnschrift Light SemiCondensed" panose="020B0502040204020203" pitchFamily="34" charset="0"/>
              </a:rPr>
              <a:t>Gestão dos riscos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3200" dirty="0"/>
              <a:t> Formação adequada: </a:t>
            </a:r>
          </a:p>
          <a:p>
            <a:pPr lvl="1"/>
            <a:r>
              <a:rPr lang="pt-BR" sz="3200" dirty="0"/>
              <a:t>Estudos metodológicos que possibilitem enxergar os riscos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3200" dirty="0"/>
              <a:t> Planejamento adequado - o projeto de pesquisa:</a:t>
            </a:r>
          </a:p>
          <a:p>
            <a:pPr lvl="1"/>
            <a:r>
              <a:rPr lang="pt-BR" sz="3200" dirty="0"/>
              <a:t>Práticas simuladas que capacitem a desenhar a pesquisa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3200" dirty="0"/>
              <a:t> Supervisão adequada: </a:t>
            </a:r>
          </a:p>
          <a:p>
            <a:pPr lvl="1"/>
            <a:r>
              <a:rPr lang="pt-BR" sz="3200" dirty="0"/>
              <a:t>Orientador capacitado a auxiliar o pesquisador tanto no planejamento quanto na execução e na escrita</a:t>
            </a:r>
          </a:p>
        </p:txBody>
      </p:sp>
    </p:spTree>
    <p:extLst>
      <p:ext uri="{BB962C8B-B14F-4D97-AF65-F5344CB8AC3E}">
        <p14:creationId xmlns:p14="http://schemas.microsoft.com/office/powerpoint/2010/main" val="799743598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535CF5-7621-E75B-F362-BB9EC0BDA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35803"/>
            <a:ext cx="10058400" cy="1450757"/>
          </a:xfrm>
        </p:spPr>
        <p:txBody>
          <a:bodyPr/>
          <a:lstStyle/>
          <a:p>
            <a:r>
              <a:rPr lang="pt-BR" dirty="0">
                <a:latin typeface="Bahnschrift Light SemiCondensed" panose="020B0502040204020203" pitchFamily="34" charset="0"/>
              </a:rPr>
              <a:t>Referencial teórico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217478-3A56-7DB4-DD46-F73E29321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261600" cy="376089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PT" sz="3000" dirty="0">
                <a:latin typeface="Franklin Gothic Book (Corpo)"/>
                <a:ea typeface="Calibri" panose="020F0502020204030204" pitchFamily="34" charset="0"/>
                <a:cs typeface="Calibri" panose="020F0502020204030204" pitchFamily="34" charset="0"/>
              </a:rPr>
              <a:t> Perspectiva geral e marco teórico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sz="3000" dirty="0">
                <a:latin typeface="Franklin Gothic Book (Corpo)"/>
                <a:ea typeface="Calibri" panose="020F0502020204030204" pitchFamily="34" charset="0"/>
                <a:cs typeface="Calibri" panose="020F0502020204030204" pitchFamily="34" charset="0"/>
              </a:rPr>
              <a:t> Repertório de conceitos e categorias utilizados na formulação do problema e da metodologia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sz="3000" dirty="0">
                <a:effectLst/>
                <a:latin typeface="Franklin Gothic Book (Corpo)"/>
                <a:ea typeface="Calibri" panose="020F0502020204030204" pitchFamily="34" charset="0"/>
                <a:cs typeface="Calibri" panose="020F0502020204030204" pitchFamily="34" charset="0"/>
              </a:rPr>
              <a:t> Não é um autor, mas uma teoria </a:t>
            </a:r>
            <a:endParaRPr lang="pt-PT" sz="3000" dirty="0">
              <a:latin typeface="Franklin Gothic Book (Corpo)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PT" sz="3000" dirty="0">
                <a:effectLst/>
                <a:latin typeface="Franklin Gothic Book (Corpo)"/>
                <a:ea typeface="Calibri" panose="020F0502020204030204" pitchFamily="34" charset="0"/>
                <a:cs typeface="Calibri" panose="020F0502020204030204" pitchFamily="34" charset="0"/>
              </a:rPr>
              <a:t> O que significa “teoria”?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3000" dirty="0">
                <a:effectLst/>
                <a:latin typeface="Franklin Gothic Book (Corpo)"/>
                <a:ea typeface="Calibri" panose="020F0502020204030204" pitchFamily="34" charset="0"/>
                <a:cs typeface="Times New Roman" panose="02020603050405020304" pitchFamily="18" charset="0"/>
              </a:rPr>
              <a:t> Risco de combinação de teorias</a:t>
            </a:r>
          </a:p>
          <a:p>
            <a:pPr marL="292608" lvl="1" indent="0">
              <a:buNone/>
            </a:pPr>
            <a:endParaRPr lang="pt-BR" sz="2800" dirty="0">
              <a:latin typeface="Franklin Gothic Book (Corpo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92608" lvl="1" indent="0">
              <a:buNone/>
            </a:pP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92608" lvl="1" indent="0">
              <a:buNone/>
            </a:pP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4673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535CF5-7621-E75B-F362-BB9EC0BDA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85003"/>
            <a:ext cx="10058400" cy="1450757"/>
          </a:xfrm>
        </p:spPr>
        <p:txBody>
          <a:bodyPr/>
          <a:lstStyle/>
          <a:p>
            <a:r>
              <a:rPr lang="pt-BR" dirty="0">
                <a:latin typeface="Bahnschrift Light SemiCondensed" panose="020B0502040204020203" pitchFamily="34" charset="0"/>
              </a:rPr>
              <a:t>Elementos opcionais do projeto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217478-3A56-7DB4-DD46-F73E29321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59001"/>
            <a:ext cx="10261600" cy="376089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PT" sz="3000" dirty="0">
                <a:latin typeface="Franklin Gothic Book (Corpo)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3000" dirty="0">
                <a:latin typeface="Franklin Gothic Book (Corpo)"/>
                <a:ea typeface="Calibri" panose="020F0502020204030204" pitchFamily="34" charset="0"/>
                <a:cs typeface="Calibri" panose="020F0502020204030204" pitchFamily="34" charset="0"/>
              </a:rPr>
              <a:t>Introdução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3000" dirty="0">
                <a:latin typeface="Franklin Gothic Book (Corpo)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3000" dirty="0">
                <a:effectLst/>
                <a:latin typeface="Franklin Gothic Book (Corpo)"/>
                <a:ea typeface="Calibri" panose="020F0502020204030204" pitchFamily="34" charset="0"/>
                <a:cs typeface="Times New Roman" panose="02020603050405020304" pitchFamily="18" charset="0"/>
              </a:rPr>
              <a:t>Revisão de literatura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3000" dirty="0">
                <a:latin typeface="Franklin Gothic Book (Corpo)"/>
                <a:ea typeface="Calibri" panose="020F0502020204030204" pitchFamily="34" charset="0"/>
                <a:cs typeface="Times New Roman" panose="02020603050405020304" pitchFamily="18" charset="0"/>
              </a:rPr>
              <a:t> Cronograma</a:t>
            </a:r>
            <a:endParaRPr lang="pt-BR" sz="3000" dirty="0">
              <a:effectLst/>
              <a:latin typeface="Franklin Gothic Book (Corpo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92608" lvl="1" indent="0">
              <a:buNone/>
            </a:pPr>
            <a:endParaRPr lang="pt-BR" sz="2800" dirty="0">
              <a:latin typeface="Franklin Gothic Book (Corpo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92608" lvl="1" indent="0">
              <a:buNone/>
            </a:pP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92608" lvl="1" indent="0">
              <a:buNone/>
            </a:pP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7831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535CF5-7621-E75B-F362-BB9EC0BDA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35803"/>
            <a:ext cx="10058400" cy="1450757"/>
          </a:xfrm>
        </p:spPr>
        <p:txBody>
          <a:bodyPr/>
          <a:lstStyle/>
          <a:p>
            <a:r>
              <a:rPr lang="pt-BR" dirty="0">
                <a:latin typeface="Bahnschrift Light SemiCondensed" panose="020B0502040204020203" pitchFamily="34" charset="0"/>
              </a:rPr>
              <a:t>Introdução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217478-3A56-7DB4-DD46-F73E29321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749280" cy="376089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PT" sz="3000" dirty="0">
                <a:latin typeface="Franklin Gothic Book (Corpo)"/>
                <a:ea typeface="Calibri" panose="020F0502020204030204" pitchFamily="34" charset="0"/>
                <a:cs typeface="Calibri" panose="020F0502020204030204" pitchFamily="34" charset="0"/>
              </a:rPr>
              <a:t> Espécie de esclarecimento prévio, com o objetivo de </a:t>
            </a:r>
            <a:r>
              <a:rPr lang="pt-BR" sz="3000" dirty="0">
                <a:latin typeface="Franklin Gothic Book (Corpo)"/>
                <a:ea typeface="Calibri" panose="020F0502020204030204" pitchFamily="34" charset="0"/>
                <a:cs typeface="Calibri" panose="020F0502020204030204" pitchFamily="34" charset="0"/>
              </a:rPr>
              <a:t>contextualizar o objeto do projeto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3000" dirty="0">
                <a:latin typeface="Franklin Gothic Book (Corpo)"/>
                <a:ea typeface="Calibri" panose="020F0502020204030204" pitchFamily="34" charset="0"/>
                <a:cs typeface="Calibri" panose="020F0502020204030204" pitchFamily="34" charset="0"/>
              </a:rPr>
              <a:t> Casos em que a compreensão do problema demanda considerações prévias</a:t>
            </a:r>
            <a:endParaRPr lang="pt-BR" sz="2800" dirty="0">
              <a:latin typeface="Franklin Gothic Book (Corpo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92608" lvl="1" indent="0">
              <a:buNone/>
            </a:pP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92608" lvl="1" indent="0">
              <a:buNone/>
            </a:pP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2678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535CF5-7621-E75B-F362-BB9EC0BDA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pt-BR" dirty="0">
                <a:latin typeface="Bahnschrift Light SemiCondensed" panose="020B0502040204020203" pitchFamily="34" charset="0"/>
              </a:rPr>
              <a:t>Introdução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A354613-EB75-9E6E-4894-0EABFA063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27432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Bahnschrift Light SemiCondensed" panose="020B0502040204020203" pitchFamily="34" charset="0"/>
              </a:rPr>
              <a:t>Exemplo e sugestões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418424-1D3F-D0D2-F2A3-1466B3862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9840" y="594359"/>
            <a:ext cx="6289040" cy="5897881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t-BR" sz="3000" dirty="0">
                <a:latin typeface="Franklin Gothic Book (Corpo)"/>
                <a:ea typeface="Calibri" panose="020F0502020204030204" pitchFamily="34" charset="0"/>
                <a:cs typeface="Calibri" panose="020F0502020204030204" pitchFamily="34" charset="0"/>
              </a:rPr>
              <a:t>“Desde a aprovação do Ato dos Direitos Civis de 1964 e do Ato da Educação Superior de 1965, as faculdades e universidades da América têm se esforçado para aumentar a diversidade racial e étnica de seus alunos e seus docentes, e a ‘ação afirmativa’ tornou-se a política de escolha para atingir essa heterogeneidade. (Os autores declaram o gancho narrativo - palavras que servem para atrair, engajar ou conectar o leitor com o estudo.) Essas políticas, no entanto, estão agora no centro de um intenso debate nacional.”</a:t>
            </a:r>
            <a:endParaRPr lang="pt-BR" sz="3000" dirty="0">
              <a:effectLst/>
              <a:latin typeface="Franklin Gothic Book (Corpo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92608" lvl="1" indent="0">
              <a:buNone/>
            </a:pPr>
            <a:endParaRPr lang="pt-BR" sz="2800" dirty="0">
              <a:latin typeface="Franklin Gothic Book (Corpo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92608" lvl="1" indent="0">
              <a:buNone/>
            </a:pP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92608" lvl="1" indent="0">
              <a:buNone/>
            </a:pP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DCAA2E-E366-069C-A1CF-CA5CAFE0506F}"/>
              </a:ext>
            </a:extLst>
          </p:cNvPr>
          <p:cNvSpPr txBox="1">
            <a:spLocks/>
          </p:cNvSpPr>
          <p:nvPr/>
        </p:nvSpPr>
        <p:spPr>
          <a:xfrm>
            <a:off x="7223760" y="6355081"/>
            <a:ext cx="5059680" cy="5029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solidFill>
                  <a:schemeClr val="tx1"/>
                </a:solidFill>
              </a:rPr>
              <a:t>Terenzini; Cabrera; Colbeck; Mjorklund; Parente (2001) </a:t>
            </a:r>
            <a:r>
              <a:rPr lang="en-US" i="1" dirty="0">
                <a:solidFill>
                  <a:schemeClr val="tx1"/>
                </a:solidFill>
              </a:rPr>
              <a:t>apud </a:t>
            </a:r>
            <a:r>
              <a:rPr lang="en-US" dirty="0">
                <a:solidFill>
                  <a:schemeClr val="tx1"/>
                </a:solidFill>
              </a:rPr>
              <a:t>Creswell (2010) </a:t>
            </a:r>
          </a:p>
        </p:txBody>
      </p:sp>
    </p:spTree>
    <p:extLst>
      <p:ext uri="{BB962C8B-B14F-4D97-AF65-F5344CB8AC3E}">
        <p14:creationId xmlns:p14="http://schemas.microsoft.com/office/powerpoint/2010/main" val="8652338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535CF5-7621-E75B-F362-BB9EC0BDA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pt-BR" dirty="0">
                <a:latin typeface="Bahnschrift Light SemiCondensed" panose="020B0502040204020203" pitchFamily="34" charset="0"/>
              </a:rPr>
              <a:t>Introdução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A354613-EB75-9E6E-4894-0EABFA063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27432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Bahnschrift Light SemiCondensed" panose="020B0502040204020203" pitchFamily="34" charset="0"/>
              </a:rPr>
              <a:t>Exemplo e sugestões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418424-1D3F-D0D2-F2A3-1466B3862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9680" y="208279"/>
            <a:ext cx="6289040" cy="6649721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“A</a:t>
            </a:r>
            <a:r>
              <a:rPr lang="pt-B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primeira frase cumpre os dois principais objetivos de uma introdução: despertar o interesse no estudo e comunicar um problema ou questão distinta de pesquisa. Qual efeito causou essa frase? Ela motivou o leitor para continuar a ler? Foi apresentada de tal maneira que um amplo público pudesse entendê-la?”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P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“- Escreva uma sentença de abertura que estimule o interesse do leitor e que também comunique uma questão com a qual um público amplo pode se relacionar.</a:t>
            </a: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P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Como regra geral, evite usar citações, especialmente as mais longas, na sentença inicial. </a:t>
            </a: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P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Evite expressões idiomáticas ou expressões banais (p. ex., O método expositivo continua sendo uma 'vaca sagrada' entre a maioria dos professores das faculdades e universidades.).</a:t>
            </a: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P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Considere dados numéricos para causar impacto (p. ex., Todo ano, cerca de 5 milhões de americanos experimentam a morte de um membro da família imediata). “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DCAA2E-E366-069C-A1CF-CA5CAFE0506F}"/>
              </a:ext>
            </a:extLst>
          </p:cNvPr>
          <p:cNvSpPr txBox="1">
            <a:spLocks/>
          </p:cNvSpPr>
          <p:nvPr/>
        </p:nvSpPr>
        <p:spPr>
          <a:xfrm>
            <a:off x="10464800" y="6497321"/>
            <a:ext cx="1534160" cy="502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1"/>
                </a:solidFill>
              </a:rPr>
              <a:t>Creswell (2010).</a:t>
            </a:r>
          </a:p>
        </p:txBody>
      </p:sp>
    </p:spTree>
    <p:extLst>
      <p:ext uri="{BB962C8B-B14F-4D97-AF65-F5344CB8AC3E}">
        <p14:creationId xmlns:p14="http://schemas.microsoft.com/office/powerpoint/2010/main" val="10334219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535CF5-7621-E75B-F362-BB9EC0BDA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35803"/>
            <a:ext cx="10058400" cy="1450757"/>
          </a:xfrm>
        </p:spPr>
        <p:txBody>
          <a:bodyPr/>
          <a:lstStyle/>
          <a:p>
            <a:r>
              <a:rPr lang="pt-BR" dirty="0">
                <a:latin typeface="Bahnschrift Light SemiCondensed" panose="020B0502040204020203" pitchFamily="34" charset="0"/>
              </a:rPr>
              <a:t>Revisão de literatura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217478-3A56-7DB4-DD46-F73E29321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749280" cy="376089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PT" sz="3000" dirty="0">
                <a:latin typeface="Franklin Gothic Book (Corpo)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3000" dirty="0">
                <a:latin typeface="Franklin Gothic Book (Corpo)"/>
                <a:ea typeface="Calibri" panose="020F0502020204030204" pitchFamily="34" charset="0"/>
                <a:cs typeface="Calibri" panose="020F0502020204030204" pitchFamily="34" charset="0"/>
              </a:rPr>
              <a:t>Mapeamento da produção existente sobre o tema do projeto e sobre assuntos conexos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3000" dirty="0">
                <a:latin typeface="Franklin Gothic Book (Corpo)"/>
                <a:ea typeface="Calibri" panose="020F0502020204030204" pitchFamily="34" charset="0"/>
                <a:cs typeface="Calibri" panose="020F0502020204030204" pitchFamily="34" charset="0"/>
              </a:rPr>
              <a:t> Não é uma lista de obras, mas uma descrição do estado da arte da produção existente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3000" dirty="0">
                <a:effectLst/>
                <a:latin typeface="Franklin Gothic Book (Corpo)"/>
                <a:ea typeface="Calibri" panose="020F0502020204030204" pitchFamily="34" charset="0"/>
                <a:cs typeface="Calibri" panose="020F0502020204030204" pitchFamily="34" charset="0"/>
              </a:rPr>
              <a:t> Revela as </a:t>
            </a:r>
            <a:r>
              <a:rPr lang="pt-BR" sz="3000" dirty="0">
                <a:latin typeface="Franklin Gothic Book (Corpo)"/>
                <a:ea typeface="Calibri" panose="020F0502020204030204" pitchFamily="34" charset="0"/>
                <a:cs typeface="Calibri" panose="020F0502020204030204" pitchFamily="34" charset="0"/>
              </a:rPr>
              <a:t>lacunas da literatura e as obras com as quais o autor pretende dialogar (principais trabalhos, inovações recentes...)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92608" lvl="1" indent="0">
              <a:buNone/>
            </a:pP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5402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535CF5-7621-E75B-F362-BB9EC0BDA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35803"/>
            <a:ext cx="10058400" cy="1450757"/>
          </a:xfrm>
        </p:spPr>
        <p:txBody>
          <a:bodyPr/>
          <a:lstStyle/>
          <a:p>
            <a:r>
              <a:rPr lang="pt-BR" dirty="0">
                <a:latin typeface="Bahnschrift Light SemiCondensed" panose="020B0502040204020203" pitchFamily="34" charset="0"/>
              </a:rPr>
              <a:t>Cronograma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217478-3A56-7DB4-DD46-F73E29321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749280" cy="376089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PT" sz="3000" dirty="0">
                <a:latin typeface="Franklin Gothic Book (Corpo)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800" dirty="0">
                <a:solidFill>
                  <a:srgbClr val="040C28"/>
                </a:solidFill>
                <a:latin typeface="Google Sans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pt-BR" sz="2800" b="0" i="0" dirty="0">
                <a:solidFill>
                  <a:srgbClr val="040C28"/>
                </a:solidFill>
                <a:effectLst/>
                <a:latin typeface="Google Sans"/>
              </a:rPr>
              <a:t>erramenta visual de organização das atividades e prazos de um projeto</a:t>
            </a: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0687CF0-B58D-D7CF-4320-B7973B3EC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00" y="2906382"/>
            <a:ext cx="9269119" cy="311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173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8">
            <a:extLst>
              <a:ext uri="{FF2B5EF4-FFF2-40B4-BE49-F238E27FC236}">
                <a16:creationId xmlns:a16="http://schemas.microsoft.com/office/drawing/2014/main" id="{80BA5665-9598-4383-8F19-52182CBB6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0">
            <a:extLst>
              <a:ext uri="{FF2B5EF4-FFF2-40B4-BE49-F238E27FC236}">
                <a16:creationId xmlns:a16="http://schemas.microsoft.com/office/drawing/2014/main" id="{B4C777A6-9696-47DF-BA90-40895EFCE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2">
            <a:extLst>
              <a:ext uri="{FF2B5EF4-FFF2-40B4-BE49-F238E27FC236}">
                <a16:creationId xmlns:a16="http://schemas.microsoft.com/office/drawing/2014/main" id="{5C05B094-D180-41FA-B209-8388E9F7D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E654952-5A1C-EFC3-5392-3F258EF647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77"/>
          <a:stretch/>
        </p:blipFill>
        <p:spPr>
          <a:xfrm>
            <a:off x="680213" y="676070"/>
            <a:ext cx="3830828" cy="1874960"/>
          </a:xfrm>
          <a:prstGeom prst="rect">
            <a:avLst/>
          </a:prstGeom>
          <a:solidFill>
            <a:srgbClr val="007AC8"/>
          </a:solidFill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069BC91-BD63-C5A9-AB3A-3934C176B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2729" y="2556110"/>
            <a:ext cx="7679774" cy="36670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016BFA3-2A09-53D4-4717-BAD205FB95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r>
              <a:rPr lang="pt-BR" sz="1600" dirty="0"/>
              <a:t>Forbes (2016).</a:t>
            </a:r>
            <a:endParaRPr lang="en-US" sz="1600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6E8F11B-CEBD-5D09-96AB-B4C9F5027D14}"/>
              </a:ext>
            </a:extLst>
          </p:cNvPr>
          <p:cNvSpPr/>
          <p:nvPr/>
        </p:nvSpPr>
        <p:spPr>
          <a:xfrm>
            <a:off x="3759202" y="2118389"/>
            <a:ext cx="751839" cy="39792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7722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Bahnschrift Light SemiCondensed" panose="020B0502040204020203" pitchFamily="34" charset="0"/>
              </a:rPr>
              <a:t>Por que fazer projetos?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3200" dirty="0"/>
              <a:t> Uma pesquisa mal desenhada não é capaz de levar a bons resultados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3200" dirty="0"/>
              <a:t> Redimensionar a pesquisa antes da execução poupa tempo e recursos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3200" dirty="0"/>
              <a:t> Discutir o projeto com pessoas experientes possibilita a incorporação da experiência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3200" dirty="0"/>
              <a:t> Porque um projeto sólido pode ser adaptado</a:t>
            </a:r>
          </a:p>
          <a:p>
            <a:pPr lvl="2">
              <a:buFont typeface="Arial" panose="020B0604020202020204" pitchFamily="34" charset="0"/>
              <a:buChar char="•"/>
            </a:pPr>
            <a:endParaRPr lang="pt-BR" sz="3200" dirty="0"/>
          </a:p>
          <a:p>
            <a:pPr lvl="1">
              <a:buFont typeface="Arial" panose="020B0604020202020204" pitchFamily="34" charset="0"/>
              <a:buChar char="•"/>
            </a:pPr>
            <a:endParaRPr lang="pt-BR" sz="3200" dirty="0"/>
          </a:p>
          <a:p>
            <a:pPr>
              <a:buFont typeface="Arial" panose="020B0604020202020204" pitchFamily="34" charset="0"/>
              <a:buChar char="•"/>
            </a:pPr>
            <a:endParaRPr lang="pt-BR" sz="3200" dirty="0"/>
          </a:p>
          <a:p>
            <a:pPr>
              <a:buFont typeface="Arial" panose="020B0604020202020204" pitchFamily="34" charset="0"/>
              <a:buChar char="•"/>
            </a:pP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9706530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Bahnschrift Light SemiCondensed" panose="020B0502040204020203" pitchFamily="34" charset="0"/>
              </a:rPr>
              <a:t>Para que serve um orientador?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2800" dirty="0"/>
              <a:t> Experiência compartilhada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/>
              <a:t> Evitar erros comuns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/>
              <a:t> Auxiliar na elaboração do projeto de pesquisa, garantindo a coesão dos elementos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/>
              <a:t> Estudar técnicas para elaborar um projeto de pesquisa é como estudar técnicas para andar de bicicleta: só a prática gera autonomia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/>
              <a:t> Garantir a qualidade do texto final: só há defesa quando o orientador aprova o texto</a:t>
            </a:r>
          </a:p>
        </p:txBody>
      </p:sp>
    </p:spTree>
    <p:extLst>
      <p:ext uri="{BB962C8B-B14F-4D97-AF65-F5344CB8AC3E}">
        <p14:creationId xmlns:p14="http://schemas.microsoft.com/office/powerpoint/2010/main" val="42917751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5B3375C-A0FE-AE97-6CF8-1A72F30A9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731519"/>
            <a:ext cx="6492240" cy="5728265"/>
          </a:xfrm>
        </p:spPr>
        <p:txBody>
          <a:bodyPr>
            <a:normAutofit/>
          </a:bodyPr>
          <a:lstStyle/>
          <a:p>
            <a:pPr algn="just"/>
            <a:r>
              <a:rPr lang="pt-BR" sz="2600" dirty="0"/>
              <a:t>“[...] não há outra maneira de adquirir os princípios fundamentais de uma prática - e a prática científica não é exceção - que não seja a de a praticar ao lado de uma espécie de guia ou de treinador, que protege e incute confiança, que dá o exemplo e que corrige ao enunciar, </a:t>
            </a:r>
            <a:r>
              <a:rPr lang="pt-BR" sz="2600" i="1" dirty="0"/>
              <a:t>em situação</a:t>
            </a:r>
            <a:r>
              <a:rPr lang="pt-BR" sz="2600" dirty="0"/>
              <a:t>, os preceitos diretamente aplicados </a:t>
            </a:r>
            <a:r>
              <a:rPr lang="pt-BR" sz="2600" i="1" dirty="0"/>
              <a:t>ao caso particular</a:t>
            </a:r>
            <a:r>
              <a:rPr lang="pt-BR" sz="2600" dirty="0"/>
              <a:t>.</a:t>
            </a:r>
          </a:p>
          <a:p>
            <a:pPr algn="just"/>
            <a:r>
              <a:rPr lang="pt-BR" sz="2600" dirty="0"/>
              <a:t>[...] a única maneira de o adquirir é a de o ver operar praticamente ou de observar o modo como este </a:t>
            </a:r>
            <a:r>
              <a:rPr lang="pt-BR" sz="2600" i="1" dirty="0"/>
              <a:t>habitus</a:t>
            </a:r>
            <a:r>
              <a:rPr lang="pt-BR" sz="2600" dirty="0"/>
              <a:t> científico - é bem este o seu nome -, sem necessariamente se tornar explícito em preceitos formais, ‘reage’ perante opções práticas - um tipo de amostragem, um questionário, etc.” 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A8EED61-6AE0-950F-651A-65330CB609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5672" y="6358185"/>
            <a:ext cx="2618510" cy="365125"/>
          </a:xfrm>
        </p:spPr>
        <p:txBody>
          <a:bodyPr/>
          <a:lstStyle/>
          <a:p>
            <a:pPr rtl="0"/>
            <a:r>
              <a:rPr lang="pt-BR" sz="1600" dirty="0"/>
              <a:t>Bourdieu (1989).</a:t>
            </a:r>
            <a:endParaRPr lang="en-US" sz="1600" dirty="0"/>
          </a:p>
        </p:txBody>
      </p:sp>
      <p:pic>
        <p:nvPicPr>
          <p:cNvPr id="1026" name="Picture 2" descr="Biografia Bourdieu - um sociólogo camponês">
            <a:extLst>
              <a:ext uri="{FF2B5EF4-FFF2-40B4-BE49-F238E27FC236}">
                <a16:creationId xmlns:a16="http://schemas.microsoft.com/office/drawing/2014/main" id="{4817CB14-D50D-D769-01F0-2AC4B9C1D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92" y="1859300"/>
            <a:ext cx="3252003" cy="216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011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66283"/>
            <a:ext cx="10058400" cy="1450757"/>
          </a:xfrm>
        </p:spPr>
        <p:txBody>
          <a:bodyPr/>
          <a:lstStyle/>
          <a:p>
            <a:r>
              <a:rPr lang="pt-BR" dirty="0">
                <a:latin typeface="Bahnschrift Light SemiCondensed" panose="020B0502040204020203" pitchFamily="34" charset="0"/>
              </a:rPr>
              <a:t>Para que serve a disciplina de metodologia?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967654"/>
            <a:ext cx="10058400" cy="402336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3200" dirty="0"/>
              <a:t> Formação teórica mínima: epistemologia, teoria e técnica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3200" dirty="0"/>
              <a:t> Desenvolvimento simulado de projetos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3200" dirty="0"/>
              <a:t> Formação de um repertório de pesquisas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3200" dirty="0"/>
              <a:t> Estabelecimento de diálogos construtivos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3200" dirty="0"/>
              <a:t> Otimizar o tempo de orientação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3200" dirty="0"/>
              <a:t> Aprender mecanismos para mitigar vieses cognitivos do pesquisador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82431453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Bahnschrift Light SemiCondensed" panose="020B0502040204020203" pitchFamily="34" charset="0"/>
              </a:rPr>
              <a:t>Pesquisa científica: geração de hipóteses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937174"/>
            <a:ext cx="1005840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2800" dirty="0"/>
              <a:t> Parte de intuições do pesquisador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800" dirty="0"/>
              <a:t>Muito estudo gera a possibilidade de criar novas hipóteses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800" dirty="0"/>
              <a:t>Observação cuidadosa dos fatos permite buscar explicações alternativas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/>
              <a:t> A formulação das hipóteses é uma atividade altamente criativa e imaginativa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/>
              <a:t> A hipótese não é uma </a:t>
            </a:r>
            <a:r>
              <a:rPr lang="pt-BR" sz="2800" i="1" dirty="0"/>
              <a:t>tese a ser defendida</a:t>
            </a:r>
            <a:r>
              <a:rPr lang="pt-BR" sz="2800" dirty="0"/>
              <a:t>, mas uma possibilidade que pode ser testada</a:t>
            </a:r>
          </a:p>
        </p:txBody>
      </p:sp>
    </p:spTree>
    <p:extLst>
      <p:ext uri="{BB962C8B-B14F-4D97-AF65-F5344CB8AC3E}">
        <p14:creationId xmlns:p14="http://schemas.microsoft.com/office/powerpoint/2010/main" val="326852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327A3DDC3E1D40BD6B289083744B97" ma:contentTypeVersion="16" ma:contentTypeDescription="Create a new document." ma:contentTypeScope="" ma:versionID="7302c7c9cdfe7f7fc55c6009c2d9253a">
  <xsd:schema xmlns:xsd="http://www.w3.org/2001/XMLSchema" xmlns:xs="http://www.w3.org/2001/XMLSchema" xmlns:p="http://schemas.microsoft.com/office/2006/metadata/properties" xmlns:ns3="6fe1f590-083d-48f6-b332-7b5c93acfa0f" xmlns:ns4="d69dad08-6a2c-4fd0-b78b-809efd1a3b22" targetNamespace="http://schemas.microsoft.com/office/2006/metadata/properties" ma:root="true" ma:fieldsID="70bf55544f8788012ca393d664728e39" ns3:_="" ns4:_="">
    <xsd:import namespace="6fe1f590-083d-48f6-b332-7b5c93acfa0f"/>
    <xsd:import namespace="d69dad08-6a2c-4fd0-b78b-809efd1a3b2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1f590-083d-48f6-b332-7b5c93acfa0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9dad08-6a2c-4fd0-b78b-809efd1a3b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69dad08-6a2c-4fd0-b78b-809efd1a3b22" xsi:nil="true"/>
  </documentManagement>
</p:properties>
</file>

<file path=customXml/itemProps1.xml><?xml version="1.0" encoding="utf-8"?>
<ds:datastoreItem xmlns:ds="http://schemas.openxmlformats.org/officeDocument/2006/customXml" ds:itemID="{12174F23-E5AA-4480-A607-338B5A16D9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6998BAC-4470-4FA6-9EC1-060FB5C74B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e1f590-083d-48f6-b332-7b5c93acfa0f"/>
    <ds:schemaRef ds:uri="d69dad08-6a2c-4fd0-b78b-809efd1a3b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5E3A10-4492-4A5B-9523-E0AA9D5082ED}">
  <ds:schemaRefs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d69dad08-6a2c-4fd0-b78b-809efd1a3b22"/>
    <ds:schemaRef ds:uri="http://purl.org/dc/terms/"/>
    <ds:schemaRef ds:uri="http://schemas.microsoft.com/office/2006/metadata/properties"/>
    <ds:schemaRef ds:uri="6fe1f590-083d-48f6-b332-7b5c93acfa0f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1016</TotalTime>
  <Words>2275</Words>
  <Application>Microsoft Office PowerPoint</Application>
  <PresentationFormat>Widescreen</PresentationFormat>
  <Paragraphs>252</Paragraphs>
  <Slides>47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56" baseType="lpstr">
      <vt:lpstr>Arial</vt:lpstr>
      <vt:lpstr>Bahnschrift Light SemiCondensed</vt:lpstr>
      <vt:lpstr>Calibri</vt:lpstr>
      <vt:lpstr>Calibri (corpo)</vt:lpstr>
      <vt:lpstr>Calibri Light</vt:lpstr>
      <vt:lpstr>Franklin Gothic Book</vt:lpstr>
      <vt:lpstr>Franklin Gothic Book (Corpo)</vt:lpstr>
      <vt:lpstr>Google Sans</vt:lpstr>
      <vt:lpstr>Retrospectiva</vt:lpstr>
      <vt:lpstr>Metodologia de Pesquisa</vt:lpstr>
      <vt:lpstr>Planejamento da pesquisa</vt:lpstr>
      <vt:lpstr>Os riscos envolvidos na pesquisa</vt:lpstr>
      <vt:lpstr>Gestão dos riscos</vt:lpstr>
      <vt:lpstr>Por que fazer projetos?</vt:lpstr>
      <vt:lpstr>Para que serve um orientador?</vt:lpstr>
      <vt:lpstr>Apresentação do PowerPoint</vt:lpstr>
      <vt:lpstr>Para que serve a disciplina de metodologia?</vt:lpstr>
      <vt:lpstr>Pesquisa científica: geração de hipóteses</vt:lpstr>
      <vt:lpstr>Pesquisa científica e replicabilidade</vt:lpstr>
      <vt:lpstr>Os resultados de uma pesquisa científica</vt:lpstr>
      <vt:lpstr>O “controle interno” da Ciência</vt:lpstr>
      <vt:lpstr>Pode ser objeto de investigação científica a interpretação correta de uma norma?</vt:lpstr>
      <vt:lpstr>Modelos dogmáticos</vt:lpstr>
      <vt:lpstr>Custo-benefício das pesquisas</vt:lpstr>
      <vt:lpstr>Custo-benefício em pesquisas de dados</vt:lpstr>
      <vt:lpstr>Para que serve a pesquisa em direito?</vt:lpstr>
      <vt:lpstr>Qual pesquisa fazer neste curso?</vt:lpstr>
      <vt:lpstr>O Projeto de Pesquisa</vt:lpstr>
      <vt:lpstr>Importância do projeto</vt:lpstr>
      <vt:lpstr>Apresentação do PowerPoint</vt:lpstr>
      <vt:lpstr>Apresentação do PowerPoint</vt:lpstr>
      <vt:lpstr>Apresentação do PowerPoint</vt:lpstr>
      <vt:lpstr>Elementos centrais do projeto</vt:lpstr>
      <vt:lpstr>Ciclo básico do projeto</vt:lpstr>
      <vt:lpstr>Elementos centrais do projeto</vt:lpstr>
      <vt:lpstr>Título</vt:lpstr>
      <vt:lpstr>Título</vt:lpstr>
      <vt:lpstr>Título</vt:lpstr>
      <vt:lpstr>Tema</vt:lpstr>
      <vt:lpstr>Problema</vt:lpstr>
      <vt:lpstr>Perguntas</vt:lpstr>
      <vt:lpstr>Para formular boas perguntas</vt:lpstr>
      <vt:lpstr>Que perguntas fazer?</vt:lpstr>
      <vt:lpstr>Perguntas</vt:lpstr>
      <vt:lpstr>Justificativa</vt:lpstr>
      <vt:lpstr>Metodologia</vt:lpstr>
      <vt:lpstr>Objetivos</vt:lpstr>
      <vt:lpstr>Hipótese</vt:lpstr>
      <vt:lpstr>Referencial teórico</vt:lpstr>
      <vt:lpstr>Elementos opcionais do projeto</vt:lpstr>
      <vt:lpstr>Introdução</vt:lpstr>
      <vt:lpstr>Introdução</vt:lpstr>
      <vt:lpstr>Introdução</vt:lpstr>
      <vt:lpstr>Revisão de literatura</vt:lpstr>
      <vt:lpstr>Cronograma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Projeto de Pesquisa</dc:title>
  <dc:creator>Henrique Augusto Figueiredo Fulgêncio</dc:creator>
  <cp:lastModifiedBy>Henrique Augusto Figueiredo Fulgêncio</cp:lastModifiedBy>
  <cp:revision>23</cp:revision>
  <dcterms:created xsi:type="dcterms:W3CDTF">2024-11-01T04:34:56Z</dcterms:created>
  <dcterms:modified xsi:type="dcterms:W3CDTF">2024-11-07T19:14:25Z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0x01010088327A3DDC3E1D40BD6B289083744B97</vt:lpwstr>
  </property>
</Properties>
</file>